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9" r:id="rId4"/>
  </p:sldMasterIdLst>
  <p:notesMasterIdLst>
    <p:notesMasterId r:id="rId29"/>
  </p:notesMasterIdLst>
  <p:sldIdLst>
    <p:sldId id="258" r:id="rId5"/>
    <p:sldId id="274" r:id="rId6"/>
    <p:sldId id="288" r:id="rId7"/>
    <p:sldId id="289" r:id="rId8"/>
    <p:sldId id="287" r:id="rId9"/>
    <p:sldId id="271" r:id="rId10"/>
    <p:sldId id="270" r:id="rId11"/>
    <p:sldId id="272" r:id="rId12"/>
    <p:sldId id="279" r:id="rId13"/>
    <p:sldId id="273" r:id="rId14"/>
    <p:sldId id="275" r:id="rId15"/>
    <p:sldId id="262" r:id="rId16"/>
    <p:sldId id="277" r:id="rId17"/>
    <p:sldId id="263" r:id="rId18"/>
    <p:sldId id="266" r:id="rId19"/>
    <p:sldId id="267" r:id="rId20"/>
    <p:sldId id="278" r:id="rId21"/>
    <p:sldId id="281" r:id="rId22"/>
    <p:sldId id="283" r:id="rId23"/>
    <p:sldId id="284" r:id="rId24"/>
    <p:sldId id="285" r:id="rId25"/>
    <p:sldId id="286" r:id="rId26"/>
    <p:sldId id="280" r:id="rId27"/>
    <p:sldId id="282"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104" d="100"/>
          <a:sy n="104" d="100"/>
        </p:scale>
        <p:origin x="138" y="32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presProps" Target="presProps.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1CFD292-8E22-4040-A7F0-63636BCC867A}" type="datetimeFigureOut">
              <a:rPr lang="en-US" smtClean="0"/>
              <a:t>10/27/2021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DF2CBC0-E143-4640-AA35-51558262734D}" type="slidenum">
              <a:rPr lang="en-US" smtClean="0"/>
              <a:t>‹#›</a:t>
            </a:fld>
            <a:endParaRPr lang="en-US"/>
          </a:p>
        </p:txBody>
      </p:sp>
    </p:spTree>
    <p:extLst>
      <p:ext uri="{BB962C8B-B14F-4D97-AF65-F5344CB8AC3E}">
        <p14:creationId xmlns:p14="http://schemas.microsoft.com/office/powerpoint/2010/main" val="28332614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4410BECF-0C4E-40C0-888B-299EED4D3C23}"/>
              </a:ext>
            </a:extLst>
          </p:cNvPr>
          <p:cNvSpPr txBox="1">
            <a:spLocks noGrp="1"/>
          </p:cNvSpPr>
          <p:nvPr>
            <p:ph type="sldNum" sz="quarter" idx="5"/>
          </p:nvPr>
        </p:nvSpPr>
        <p:spPr>
          <a:ln/>
        </p:spPr>
        <p:txBody>
          <a:bodyPr vert="horz" lIns="0" tIns="0" rIns="0" bIns="0" anchor="b" anchorCtr="0">
            <a:noAutofit/>
          </a:bodyPr>
          <a:lstStyle/>
          <a:p>
            <a:pPr lvl="0"/>
            <a:fld id="{E88E6401-B727-40EC-B93A-0B7770D49021}" type="slidenum">
              <a:t>11</a:t>
            </a:fld>
            <a:endParaRPr lang="en-US"/>
          </a:p>
        </p:txBody>
      </p:sp>
      <p:sp>
        <p:nvSpPr>
          <p:cNvPr id="2" name="Slide Image Placeholder 1">
            <a:extLst>
              <a:ext uri="{FF2B5EF4-FFF2-40B4-BE49-F238E27FC236}">
                <a16:creationId xmlns:a16="http://schemas.microsoft.com/office/drawing/2014/main" id="{ED972F51-017D-4071-BA6B-4D3EA77AC4C2}"/>
              </a:ext>
            </a:extLst>
          </p:cNvPr>
          <p:cNvSpPr>
            <a:spLocks noGrp="1" noRot="1" noChangeAspect="1" noResize="1"/>
          </p:cNvSpPr>
          <p:nvPr>
            <p:ph type="sldImg"/>
          </p:nvPr>
        </p:nvSpPr>
        <p:spPr>
          <a:xfrm>
            <a:off x="217488" y="812800"/>
            <a:ext cx="7124700" cy="4008438"/>
          </a:xfrm>
          <a:solidFill>
            <a:srgbClr val="729FCF"/>
          </a:solidFill>
          <a:ln w="25400">
            <a:solidFill>
              <a:srgbClr val="3465A4"/>
            </a:solidFill>
            <a:prstDash val="solid"/>
          </a:ln>
        </p:spPr>
      </p:sp>
      <p:sp>
        <p:nvSpPr>
          <p:cNvPr id="3" name="Notes Placeholder 2">
            <a:extLst>
              <a:ext uri="{FF2B5EF4-FFF2-40B4-BE49-F238E27FC236}">
                <a16:creationId xmlns:a16="http://schemas.microsoft.com/office/drawing/2014/main" id="{D7DDD85A-AC55-4455-9C76-2A4EBFFF2B9B}"/>
              </a:ext>
            </a:extLst>
          </p:cNvPr>
          <p:cNvSpPr txBox="1">
            <a:spLocks noGrp="1"/>
          </p:cNvSpPr>
          <p:nvPr>
            <p:ph type="body" sz="quarter" idx="1"/>
          </p:nvPr>
        </p:nvSpPr>
        <p:spPr/>
        <p:txBody>
          <a:bodyPr vert="horz"/>
          <a:lstStyle/>
          <a:p>
            <a:pPr rtl="0"/>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A5A6C4C9-0E5D-4DB0-9808-A7C1813E800E}"/>
              </a:ext>
            </a:extLst>
          </p:cNvPr>
          <p:cNvSpPr txBox="1">
            <a:spLocks noGrp="1"/>
          </p:cNvSpPr>
          <p:nvPr>
            <p:ph type="sldNum" sz="quarter" idx="5"/>
          </p:nvPr>
        </p:nvSpPr>
        <p:spPr>
          <a:ln/>
        </p:spPr>
        <p:txBody>
          <a:bodyPr vert="horz" lIns="0" tIns="0" rIns="0" bIns="0" anchor="b" anchorCtr="0">
            <a:noAutofit/>
          </a:bodyPr>
          <a:lstStyle/>
          <a:p>
            <a:pPr lvl="0"/>
            <a:fld id="{C83D0FC7-56A7-49D1-A0B5-9F69FE3BC034}" type="slidenum">
              <a:t>20</a:t>
            </a:fld>
            <a:endParaRPr lang="en-US"/>
          </a:p>
        </p:txBody>
      </p:sp>
      <p:sp>
        <p:nvSpPr>
          <p:cNvPr id="2" name="Slide Image Placeholder 1">
            <a:extLst>
              <a:ext uri="{FF2B5EF4-FFF2-40B4-BE49-F238E27FC236}">
                <a16:creationId xmlns:a16="http://schemas.microsoft.com/office/drawing/2014/main" id="{F609A0E2-4E97-47A8-8158-AE7D0A0EF33E}"/>
              </a:ext>
            </a:extLst>
          </p:cNvPr>
          <p:cNvSpPr>
            <a:spLocks noGrp="1" noRot="1" noChangeAspect="1" noResize="1"/>
          </p:cNvSpPr>
          <p:nvPr>
            <p:ph type="sldImg"/>
          </p:nvPr>
        </p:nvSpPr>
        <p:spPr>
          <a:xfrm>
            <a:off x="217488" y="812800"/>
            <a:ext cx="7124700" cy="4008438"/>
          </a:xfrm>
          <a:solidFill>
            <a:srgbClr val="729FCF"/>
          </a:solidFill>
          <a:ln w="25400">
            <a:solidFill>
              <a:srgbClr val="3465A4"/>
            </a:solidFill>
            <a:prstDash val="solid"/>
          </a:ln>
        </p:spPr>
      </p:sp>
      <p:sp>
        <p:nvSpPr>
          <p:cNvPr id="3" name="Notes Placeholder 2">
            <a:extLst>
              <a:ext uri="{FF2B5EF4-FFF2-40B4-BE49-F238E27FC236}">
                <a16:creationId xmlns:a16="http://schemas.microsoft.com/office/drawing/2014/main" id="{7FDA423F-78AB-4AA0-B6AD-97CA4BA17335}"/>
              </a:ext>
            </a:extLst>
          </p:cNvPr>
          <p:cNvSpPr txBox="1">
            <a:spLocks noGrp="1"/>
          </p:cNvSpPr>
          <p:nvPr>
            <p:ph type="body" sz="quarter" idx="1"/>
          </p:nvPr>
        </p:nvSpPr>
        <p:spPr/>
        <p:txBody>
          <a:bodyPr vert="horz"/>
          <a:lstStyle/>
          <a:p>
            <a:pPr rtl="0"/>
            <a:endParaRPr lang="en-US"/>
          </a:p>
        </p:txBody>
      </p:sp>
    </p:spTree>
    <p:extLst>
      <p:ext uri="{BB962C8B-B14F-4D97-AF65-F5344CB8AC3E}">
        <p14:creationId xmlns:p14="http://schemas.microsoft.com/office/powerpoint/2010/main" val="15042991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A5A6C4C9-0E5D-4DB0-9808-A7C1813E800E}"/>
              </a:ext>
            </a:extLst>
          </p:cNvPr>
          <p:cNvSpPr txBox="1">
            <a:spLocks noGrp="1"/>
          </p:cNvSpPr>
          <p:nvPr>
            <p:ph type="sldNum" sz="quarter" idx="5"/>
          </p:nvPr>
        </p:nvSpPr>
        <p:spPr>
          <a:ln/>
        </p:spPr>
        <p:txBody>
          <a:bodyPr vert="horz" lIns="0" tIns="0" rIns="0" bIns="0" anchor="b" anchorCtr="0">
            <a:noAutofit/>
          </a:bodyPr>
          <a:lstStyle/>
          <a:p>
            <a:pPr lvl="0"/>
            <a:fld id="{C83D0FC7-56A7-49D1-A0B5-9F69FE3BC034}" type="slidenum">
              <a:t>21</a:t>
            </a:fld>
            <a:endParaRPr lang="en-US"/>
          </a:p>
        </p:txBody>
      </p:sp>
      <p:sp>
        <p:nvSpPr>
          <p:cNvPr id="2" name="Slide Image Placeholder 1">
            <a:extLst>
              <a:ext uri="{FF2B5EF4-FFF2-40B4-BE49-F238E27FC236}">
                <a16:creationId xmlns:a16="http://schemas.microsoft.com/office/drawing/2014/main" id="{F609A0E2-4E97-47A8-8158-AE7D0A0EF33E}"/>
              </a:ext>
            </a:extLst>
          </p:cNvPr>
          <p:cNvSpPr>
            <a:spLocks noGrp="1" noRot="1" noChangeAspect="1" noResize="1"/>
          </p:cNvSpPr>
          <p:nvPr>
            <p:ph type="sldImg"/>
          </p:nvPr>
        </p:nvSpPr>
        <p:spPr>
          <a:xfrm>
            <a:off x="217488" y="812800"/>
            <a:ext cx="7124700" cy="4008438"/>
          </a:xfrm>
          <a:solidFill>
            <a:srgbClr val="729FCF"/>
          </a:solidFill>
          <a:ln w="25400">
            <a:solidFill>
              <a:srgbClr val="3465A4"/>
            </a:solidFill>
            <a:prstDash val="solid"/>
          </a:ln>
        </p:spPr>
      </p:sp>
      <p:sp>
        <p:nvSpPr>
          <p:cNvPr id="3" name="Notes Placeholder 2">
            <a:extLst>
              <a:ext uri="{FF2B5EF4-FFF2-40B4-BE49-F238E27FC236}">
                <a16:creationId xmlns:a16="http://schemas.microsoft.com/office/drawing/2014/main" id="{7FDA423F-78AB-4AA0-B6AD-97CA4BA17335}"/>
              </a:ext>
            </a:extLst>
          </p:cNvPr>
          <p:cNvSpPr txBox="1">
            <a:spLocks noGrp="1"/>
          </p:cNvSpPr>
          <p:nvPr>
            <p:ph type="body" sz="quarter" idx="1"/>
          </p:nvPr>
        </p:nvSpPr>
        <p:spPr/>
        <p:txBody>
          <a:bodyPr vert="horz"/>
          <a:lstStyle/>
          <a:p>
            <a:pPr rtl="0"/>
            <a:endParaRPr lang="en-US"/>
          </a:p>
        </p:txBody>
      </p:sp>
    </p:spTree>
    <p:extLst>
      <p:ext uri="{BB962C8B-B14F-4D97-AF65-F5344CB8AC3E}">
        <p14:creationId xmlns:p14="http://schemas.microsoft.com/office/powerpoint/2010/main" val="2338335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A5A6C4C9-0E5D-4DB0-9808-A7C1813E800E}"/>
              </a:ext>
            </a:extLst>
          </p:cNvPr>
          <p:cNvSpPr txBox="1">
            <a:spLocks noGrp="1"/>
          </p:cNvSpPr>
          <p:nvPr>
            <p:ph type="sldNum" sz="quarter" idx="5"/>
          </p:nvPr>
        </p:nvSpPr>
        <p:spPr>
          <a:ln/>
        </p:spPr>
        <p:txBody>
          <a:bodyPr vert="horz" lIns="0" tIns="0" rIns="0" bIns="0" anchor="b" anchorCtr="0">
            <a:noAutofit/>
          </a:bodyPr>
          <a:lstStyle/>
          <a:p>
            <a:pPr lvl="0"/>
            <a:fld id="{C83D0FC7-56A7-49D1-A0B5-9F69FE3BC034}" type="slidenum">
              <a:t>22</a:t>
            </a:fld>
            <a:endParaRPr lang="en-US"/>
          </a:p>
        </p:txBody>
      </p:sp>
      <p:sp>
        <p:nvSpPr>
          <p:cNvPr id="2" name="Slide Image Placeholder 1">
            <a:extLst>
              <a:ext uri="{FF2B5EF4-FFF2-40B4-BE49-F238E27FC236}">
                <a16:creationId xmlns:a16="http://schemas.microsoft.com/office/drawing/2014/main" id="{F609A0E2-4E97-47A8-8158-AE7D0A0EF33E}"/>
              </a:ext>
            </a:extLst>
          </p:cNvPr>
          <p:cNvSpPr>
            <a:spLocks noGrp="1" noRot="1" noChangeAspect="1" noResize="1"/>
          </p:cNvSpPr>
          <p:nvPr>
            <p:ph type="sldImg"/>
          </p:nvPr>
        </p:nvSpPr>
        <p:spPr>
          <a:xfrm>
            <a:off x="217488" y="812800"/>
            <a:ext cx="7124700" cy="4008438"/>
          </a:xfrm>
          <a:solidFill>
            <a:srgbClr val="729FCF"/>
          </a:solidFill>
          <a:ln w="25400">
            <a:solidFill>
              <a:srgbClr val="3465A4"/>
            </a:solidFill>
            <a:prstDash val="solid"/>
          </a:ln>
        </p:spPr>
      </p:sp>
      <p:sp>
        <p:nvSpPr>
          <p:cNvPr id="3" name="Notes Placeholder 2">
            <a:extLst>
              <a:ext uri="{FF2B5EF4-FFF2-40B4-BE49-F238E27FC236}">
                <a16:creationId xmlns:a16="http://schemas.microsoft.com/office/drawing/2014/main" id="{7FDA423F-78AB-4AA0-B6AD-97CA4BA17335}"/>
              </a:ext>
            </a:extLst>
          </p:cNvPr>
          <p:cNvSpPr txBox="1">
            <a:spLocks noGrp="1"/>
          </p:cNvSpPr>
          <p:nvPr>
            <p:ph type="body" sz="quarter" idx="1"/>
          </p:nvPr>
        </p:nvSpPr>
        <p:spPr/>
        <p:txBody>
          <a:bodyPr vert="horz"/>
          <a:lstStyle/>
          <a:p>
            <a:pPr rtl="0"/>
            <a:endParaRPr lang="en-US"/>
          </a:p>
        </p:txBody>
      </p:sp>
    </p:spTree>
    <p:extLst>
      <p:ext uri="{BB962C8B-B14F-4D97-AF65-F5344CB8AC3E}">
        <p14:creationId xmlns:p14="http://schemas.microsoft.com/office/powerpoint/2010/main" val="14074810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A5A6C4C9-0E5D-4DB0-9808-A7C1813E800E}"/>
              </a:ext>
            </a:extLst>
          </p:cNvPr>
          <p:cNvSpPr txBox="1">
            <a:spLocks noGrp="1"/>
          </p:cNvSpPr>
          <p:nvPr>
            <p:ph type="sldNum" sz="quarter" idx="5"/>
          </p:nvPr>
        </p:nvSpPr>
        <p:spPr>
          <a:ln/>
        </p:spPr>
        <p:txBody>
          <a:bodyPr vert="horz" lIns="0" tIns="0" rIns="0" bIns="0" anchor="b" anchorCtr="0">
            <a:noAutofit/>
          </a:bodyPr>
          <a:lstStyle/>
          <a:p>
            <a:pPr lvl="0"/>
            <a:fld id="{C83D0FC7-56A7-49D1-A0B5-9F69FE3BC034}" type="slidenum">
              <a:t>23</a:t>
            </a:fld>
            <a:endParaRPr lang="en-US"/>
          </a:p>
        </p:txBody>
      </p:sp>
      <p:sp>
        <p:nvSpPr>
          <p:cNvPr id="2" name="Slide Image Placeholder 1">
            <a:extLst>
              <a:ext uri="{FF2B5EF4-FFF2-40B4-BE49-F238E27FC236}">
                <a16:creationId xmlns:a16="http://schemas.microsoft.com/office/drawing/2014/main" id="{F609A0E2-4E97-47A8-8158-AE7D0A0EF33E}"/>
              </a:ext>
            </a:extLst>
          </p:cNvPr>
          <p:cNvSpPr>
            <a:spLocks noGrp="1" noRot="1" noChangeAspect="1" noResize="1"/>
          </p:cNvSpPr>
          <p:nvPr>
            <p:ph type="sldImg"/>
          </p:nvPr>
        </p:nvSpPr>
        <p:spPr>
          <a:xfrm>
            <a:off x="217488" y="812800"/>
            <a:ext cx="7124700" cy="4008438"/>
          </a:xfrm>
          <a:solidFill>
            <a:srgbClr val="729FCF"/>
          </a:solidFill>
          <a:ln w="25400">
            <a:solidFill>
              <a:srgbClr val="3465A4"/>
            </a:solidFill>
            <a:prstDash val="solid"/>
          </a:ln>
        </p:spPr>
      </p:sp>
      <p:sp>
        <p:nvSpPr>
          <p:cNvPr id="3" name="Notes Placeholder 2">
            <a:extLst>
              <a:ext uri="{FF2B5EF4-FFF2-40B4-BE49-F238E27FC236}">
                <a16:creationId xmlns:a16="http://schemas.microsoft.com/office/drawing/2014/main" id="{7FDA423F-78AB-4AA0-B6AD-97CA4BA17335}"/>
              </a:ext>
            </a:extLst>
          </p:cNvPr>
          <p:cNvSpPr txBox="1">
            <a:spLocks noGrp="1"/>
          </p:cNvSpPr>
          <p:nvPr>
            <p:ph type="body" sz="quarter" idx="1"/>
          </p:nvPr>
        </p:nvSpPr>
        <p:spPr/>
        <p:txBody>
          <a:bodyPr vert="horz"/>
          <a:lstStyle/>
          <a:p>
            <a:pPr rtl="0"/>
            <a:endParaRPr lang="en-US"/>
          </a:p>
        </p:txBody>
      </p:sp>
    </p:spTree>
    <p:extLst>
      <p:ext uri="{BB962C8B-B14F-4D97-AF65-F5344CB8AC3E}">
        <p14:creationId xmlns:p14="http://schemas.microsoft.com/office/powerpoint/2010/main" val="34752489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A5A6C4C9-0E5D-4DB0-9808-A7C1813E800E}"/>
              </a:ext>
            </a:extLst>
          </p:cNvPr>
          <p:cNvSpPr txBox="1">
            <a:spLocks noGrp="1"/>
          </p:cNvSpPr>
          <p:nvPr>
            <p:ph type="sldNum" sz="quarter" idx="5"/>
          </p:nvPr>
        </p:nvSpPr>
        <p:spPr>
          <a:ln/>
        </p:spPr>
        <p:txBody>
          <a:bodyPr vert="horz" lIns="0" tIns="0" rIns="0" bIns="0" anchor="b" anchorCtr="0">
            <a:noAutofit/>
          </a:bodyPr>
          <a:lstStyle/>
          <a:p>
            <a:pPr lvl="0"/>
            <a:fld id="{C83D0FC7-56A7-49D1-A0B5-9F69FE3BC034}" type="slidenum">
              <a:t>24</a:t>
            </a:fld>
            <a:endParaRPr lang="en-US"/>
          </a:p>
        </p:txBody>
      </p:sp>
      <p:sp>
        <p:nvSpPr>
          <p:cNvPr id="2" name="Slide Image Placeholder 1">
            <a:extLst>
              <a:ext uri="{FF2B5EF4-FFF2-40B4-BE49-F238E27FC236}">
                <a16:creationId xmlns:a16="http://schemas.microsoft.com/office/drawing/2014/main" id="{F609A0E2-4E97-47A8-8158-AE7D0A0EF33E}"/>
              </a:ext>
            </a:extLst>
          </p:cNvPr>
          <p:cNvSpPr>
            <a:spLocks noGrp="1" noRot="1" noChangeAspect="1" noResize="1"/>
          </p:cNvSpPr>
          <p:nvPr>
            <p:ph type="sldImg"/>
          </p:nvPr>
        </p:nvSpPr>
        <p:spPr>
          <a:xfrm>
            <a:off x="217488" y="812800"/>
            <a:ext cx="7124700" cy="4008438"/>
          </a:xfrm>
          <a:solidFill>
            <a:srgbClr val="729FCF"/>
          </a:solidFill>
          <a:ln w="25400">
            <a:solidFill>
              <a:srgbClr val="3465A4"/>
            </a:solidFill>
            <a:prstDash val="solid"/>
          </a:ln>
        </p:spPr>
      </p:sp>
      <p:sp>
        <p:nvSpPr>
          <p:cNvPr id="3" name="Notes Placeholder 2">
            <a:extLst>
              <a:ext uri="{FF2B5EF4-FFF2-40B4-BE49-F238E27FC236}">
                <a16:creationId xmlns:a16="http://schemas.microsoft.com/office/drawing/2014/main" id="{7FDA423F-78AB-4AA0-B6AD-97CA4BA17335}"/>
              </a:ext>
            </a:extLst>
          </p:cNvPr>
          <p:cNvSpPr txBox="1">
            <a:spLocks noGrp="1"/>
          </p:cNvSpPr>
          <p:nvPr>
            <p:ph type="body" sz="quarter" idx="1"/>
          </p:nvPr>
        </p:nvSpPr>
        <p:spPr/>
        <p:txBody>
          <a:bodyPr vert="horz"/>
          <a:lstStyle/>
          <a:p>
            <a:pPr rtl="0"/>
            <a:endParaRPr lang="en-US"/>
          </a:p>
        </p:txBody>
      </p:sp>
    </p:spTree>
    <p:extLst>
      <p:ext uri="{BB962C8B-B14F-4D97-AF65-F5344CB8AC3E}">
        <p14:creationId xmlns:p14="http://schemas.microsoft.com/office/powerpoint/2010/main" val="36211138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CF23E74A-ED82-4A30-9652-AB74EB4D1D70}"/>
              </a:ext>
            </a:extLst>
          </p:cNvPr>
          <p:cNvSpPr txBox="1">
            <a:spLocks noGrp="1"/>
          </p:cNvSpPr>
          <p:nvPr>
            <p:ph type="sldNum" sz="quarter" idx="5"/>
          </p:nvPr>
        </p:nvSpPr>
        <p:spPr>
          <a:ln/>
        </p:spPr>
        <p:txBody>
          <a:bodyPr vert="horz" lIns="0" tIns="0" rIns="0" bIns="0" anchor="b" anchorCtr="0">
            <a:noAutofit/>
          </a:bodyPr>
          <a:lstStyle/>
          <a:p>
            <a:pPr lvl="0"/>
            <a:fld id="{0917A69C-EAB8-45B9-9BBB-C4ECEE546157}" type="slidenum">
              <a:t>12</a:t>
            </a:fld>
            <a:endParaRPr lang="en-US"/>
          </a:p>
        </p:txBody>
      </p:sp>
      <p:sp>
        <p:nvSpPr>
          <p:cNvPr id="2" name="Slide Image Placeholder 1">
            <a:extLst>
              <a:ext uri="{FF2B5EF4-FFF2-40B4-BE49-F238E27FC236}">
                <a16:creationId xmlns:a16="http://schemas.microsoft.com/office/drawing/2014/main" id="{6849F3C6-D31A-449D-B176-704DA4228EE8}"/>
              </a:ext>
            </a:extLst>
          </p:cNvPr>
          <p:cNvSpPr>
            <a:spLocks noGrp="1" noRot="1" noChangeAspect="1" noResize="1"/>
          </p:cNvSpPr>
          <p:nvPr>
            <p:ph type="sldImg"/>
          </p:nvPr>
        </p:nvSpPr>
        <p:spPr>
          <a:xfrm>
            <a:off x="217488" y="812800"/>
            <a:ext cx="7124700" cy="4008438"/>
          </a:xfrm>
          <a:solidFill>
            <a:srgbClr val="729FCF"/>
          </a:solidFill>
          <a:ln w="25400">
            <a:solidFill>
              <a:srgbClr val="3465A4"/>
            </a:solidFill>
            <a:prstDash val="solid"/>
          </a:ln>
        </p:spPr>
      </p:sp>
      <p:sp>
        <p:nvSpPr>
          <p:cNvPr id="3" name="Notes Placeholder 2">
            <a:extLst>
              <a:ext uri="{FF2B5EF4-FFF2-40B4-BE49-F238E27FC236}">
                <a16:creationId xmlns:a16="http://schemas.microsoft.com/office/drawing/2014/main" id="{9C43C3AC-73D8-479B-8C62-32F1A65B380A}"/>
              </a:ext>
            </a:extLst>
          </p:cNvPr>
          <p:cNvSpPr txBox="1">
            <a:spLocks noGrp="1"/>
          </p:cNvSpPr>
          <p:nvPr>
            <p:ph type="body" sz="quarter" idx="1"/>
          </p:nvPr>
        </p:nvSpPr>
        <p:spPr/>
        <p:txBody>
          <a:bodyPr vert="horz"/>
          <a:lstStyle/>
          <a:p>
            <a:pPr rtl="0"/>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CF23E74A-ED82-4A30-9652-AB74EB4D1D70}"/>
              </a:ext>
            </a:extLst>
          </p:cNvPr>
          <p:cNvSpPr txBox="1">
            <a:spLocks noGrp="1"/>
          </p:cNvSpPr>
          <p:nvPr>
            <p:ph type="sldNum" sz="quarter" idx="5"/>
          </p:nvPr>
        </p:nvSpPr>
        <p:spPr>
          <a:ln/>
        </p:spPr>
        <p:txBody>
          <a:bodyPr vert="horz" lIns="0" tIns="0" rIns="0" bIns="0" anchor="b" anchorCtr="0">
            <a:noAutofit/>
          </a:bodyPr>
          <a:lstStyle/>
          <a:p>
            <a:pPr lvl="0"/>
            <a:fld id="{0917A69C-EAB8-45B9-9BBB-C4ECEE546157}" type="slidenum">
              <a:t>13</a:t>
            </a:fld>
            <a:endParaRPr lang="en-US"/>
          </a:p>
        </p:txBody>
      </p:sp>
      <p:sp>
        <p:nvSpPr>
          <p:cNvPr id="2" name="Slide Image Placeholder 1">
            <a:extLst>
              <a:ext uri="{FF2B5EF4-FFF2-40B4-BE49-F238E27FC236}">
                <a16:creationId xmlns:a16="http://schemas.microsoft.com/office/drawing/2014/main" id="{6849F3C6-D31A-449D-B176-704DA4228EE8}"/>
              </a:ext>
            </a:extLst>
          </p:cNvPr>
          <p:cNvSpPr>
            <a:spLocks noGrp="1" noRot="1" noChangeAspect="1" noResize="1"/>
          </p:cNvSpPr>
          <p:nvPr>
            <p:ph type="sldImg"/>
          </p:nvPr>
        </p:nvSpPr>
        <p:spPr>
          <a:xfrm>
            <a:off x="217488" y="812800"/>
            <a:ext cx="7124700" cy="4008438"/>
          </a:xfrm>
          <a:solidFill>
            <a:srgbClr val="729FCF"/>
          </a:solidFill>
          <a:ln w="25400">
            <a:solidFill>
              <a:srgbClr val="3465A4"/>
            </a:solidFill>
            <a:prstDash val="solid"/>
          </a:ln>
        </p:spPr>
      </p:sp>
      <p:sp>
        <p:nvSpPr>
          <p:cNvPr id="3" name="Notes Placeholder 2">
            <a:extLst>
              <a:ext uri="{FF2B5EF4-FFF2-40B4-BE49-F238E27FC236}">
                <a16:creationId xmlns:a16="http://schemas.microsoft.com/office/drawing/2014/main" id="{9C43C3AC-73D8-479B-8C62-32F1A65B380A}"/>
              </a:ext>
            </a:extLst>
          </p:cNvPr>
          <p:cNvSpPr txBox="1">
            <a:spLocks noGrp="1"/>
          </p:cNvSpPr>
          <p:nvPr>
            <p:ph type="body" sz="quarter" idx="1"/>
          </p:nvPr>
        </p:nvSpPr>
        <p:spPr/>
        <p:txBody>
          <a:bodyPr vert="horz"/>
          <a:lstStyle/>
          <a:p>
            <a:pPr rtl="0"/>
            <a:endParaRPr lang="en-US"/>
          </a:p>
        </p:txBody>
      </p:sp>
    </p:spTree>
    <p:extLst>
      <p:ext uri="{BB962C8B-B14F-4D97-AF65-F5344CB8AC3E}">
        <p14:creationId xmlns:p14="http://schemas.microsoft.com/office/powerpoint/2010/main" val="34601226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74960F93-DAA7-4263-A477-DAB9AA48553B}"/>
              </a:ext>
            </a:extLst>
          </p:cNvPr>
          <p:cNvSpPr txBox="1">
            <a:spLocks noGrp="1"/>
          </p:cNvSpPr>
          <p:nvPr>
            <p:ph type="sldNum" sz="quarter" idx="5"/>
          </p:nvPr>
        </p:nvSpPr>
        <p:spPr>
          <a:ln/>
        </p:spPr>
        <p:txBody>
          <a:bodyPr vert="horz" lIns="0" tIns="0" rIns="0" bIns="0" anchor="b" anchorCtr="0">
            <a:noAutofit/>
          </a:bodyPr>
          <a:lstStyle/>
          <a:p>
            <a:pPr lvl="0"/>
            <a:fld id="{53184CA4-91F2-476E-B492-2B2336936DEC}" type="slidenum">
              <a:t>14</a:t>
            </a:fld>
            <a:endParaRPr lang="en-US"/>
          </a:p>
        </p:txBody>
      </p:sp>
      <p:sp>
        <p:nvSpPr>
          <p:cNvPr id="2" name="Slide Image Placeholder 1">
            <a:extLst>
              <a:ext uri="{FF2B5EF4-FFF2-40B4-BE49-F238E27FC236}">
                <a16:creationId xmlns:a16="http://schemas.microsoft.com/office/drawing/2014/main" id="{FFB954C1-827A-495E-8B36-4BB42AAEF0F6}"/>
              </a:ext>
            </a:extLst>
          </p:cNvPr>
          <p:cNvSpPr>
            <a:spLocks noGrp="1" noRot="1" noChangeAspect="1" noResize="1"/>
          </p:cNvSpPr>
          <p:nvPr>
            <p:ph type="sldImg"/>
          </p:nvPr>
        </p:nvSpPr>
        <p:spPr>
          <a:xfrm>
            <a:off x="217488" y="812800"/>
            <a:ext cx="7124700" cy="4008438"/>
          </a:xfrm>
          <a:solidFill>
            <a:srgbClr val="729FCF"/>
          </a:solidFill>
          <a:ln w="25400">
            <a:solidFill>
              <a:srgbClr val="3465A4"/>
            </a:solidFill>
            <a:prstDash val="solid"/>
          </a:ln>
        </p:spPr>
      </p:sp>
      <p:sp>
        <p:nvSpPr>
          <p:cNvPr id="3" name="Notes Placeholder 2">
            <a:extLst>
              <a:ext uri="{FF2B5EF4-FFF2-40B4-BE49-F238E27FC236}">
                <a16:creationId xmlns:a16="http://schemas.microsoft.com/office/drawing/2014/main" id="{F425718B-35A9-461C-9185-FB2F686537AE}"/>
              </a:ext>
            </a:extLst>
          </p:cNvPr>
          <p:cNvSpPr txBox="1">
            <a:spLocks noGrp="1"/>
          </p:cNvSpPr>
          <p:nvPr>
            <p:ph type="body" sz="quarter" idx="1"/>
          </p:nvPr>
        </p:nvSpPr>
        <p:spPr/>
        <p:txBody>
          <a:bodyPr vert="horz"/>
          <a:lstStyle/>
          <a:p>
            <a:pPr rtl="0"/>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10BBF4D2-E0CD-4851-B32D-B37AAB4360C2}"/>
              </a:ext>
            </a:extLst>
          </p:cNvPr>
          <p:cNvSpPr txBox="1">
            <a:spLocks noGrp="1"/>
          </p:cNvSpPr>
          <p:nvPr>
            <p:ph type="sldNum" sz="quarter" idx="5"/>
          </p:nvPr>
        </p:nvSpPr>
        <p:spPr>
          <a:ln/>
        </p:spPr>
        <p:txBody>
          <a:bodyPr vert="horz" lIns="0" tIns="0" rIns="0" bIns="0" anchor="b" anchorCtr="0">
            <a:noAutofit/>
          </a:bodyPr>
          <a:lstStyle/>
          <a:p>
            <a:pPr lvl="0"/>
            <a:fld id="{B8E16401-ACB3-4FA7-84E6-77DBD558C257}" type="slidenum">
              <a:t>15</a:t>
            </a:fld>
            <a:endParaRPr lang="en-US"/>
          </a:p>
        </p:txBody>
      </p:sp>
      <p:sp>
        <p:nvSpPr>
          <p:cNvPr id="2" name="Slide Image Placeholder 1">
            <a:extLst>
              <a:ext uri="{FF2B5EF4-FFF2-40B4-BE49-F238E27FC236}">
                <a16:creationId xmlns:a16="http://schemas.microsoft.com/office/drawing/2014/main" id="{B4DFC1F5-1A4A-4429-9493-433FA48E63DD}"/>
              </a:ext>
            </a:extLst>
          </p:cNvPr>
          <p:cNvSpPr>
            <a:spLocks noGrp="1" noRot="1" noChangeAspect="1" noResize="1"/>
          </p:cNvSpPr>
          <p:nvPr>
            <p:ph type="sldImg"/>
          </p:nvPr>
        </p:nvSpPr>
        <p:spPr>
          <a:xfrm>
            <a:off x="217488" y="812800"/>
            <a:ext cx="7124700" cy="4008438"/>
          </a:xfrm>
          <a:solidFill>
            <a:srgbClr val="729FCF"/>
          </a:solidFill>
          <a:ln w="25400">
            <a:solidFill>
              <a:srgbClr val="3465A4"/>
            </a:solidFill>
            <a:prstDash val="solid"/>
          </a:ln>
        </p:spPr>
      </p:sp>
      <p:sp>
        <p:nvSpPr>
          <p:cNvPr id="3" name="Notes Placeholder 2">
            <a:extLst>
              <a:ext uri="{FF2B5EF4-FFF2-40B4-BE49-F238E27FC236}">
                <a16:creationId xmlns:a16="http://schemas.microsoft.com/office/drawing/2014/main" id="{A8D5F636-0BA1-419A-BD3D-6876B68002C5}"/>
              </a:ext>
            </a:extLst>
          </p:cNvPr>
          <p:cNvSpPr txBox="1">
            <a:spLocks noGrp="1"/>
          </p:cNvSpPr>
          <p:nvPr>
            <p:ph type="body" sz="quarter" idx="1"/>
          </p:nvPr>
        </p:nvSpPr>
        <p:spPr/>
        <p:txBody>
          <a:bodyPr vert="horz"/>
          <a:lstStyle/>
          <a:p>
            <a:pPr rtl="0"/>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A5A6C4C9-0E5D-4DB0-9808-A7C1813E800E}"/>
              </a:ext>
            </a:extLst>
          </p:cNvPr>
          <p:cNvSpPr txBox="1">
            <a:spLocks noGrp="1"/>
          </p:cNvSpPr>
          <p:nvPr>
            <p:ph type="sldNum" sz="quarter" idx="5"/>
          </p:nvPr>
        </p:nvSpPr>
        <p:spPr>
          <a:ln/>
        </p:spPr>
        <p:txBody>
          <a:bodyPr vert="horz" lIns="0" tIns="0" rIns="0" bIns="0" anchor="b" anchorCtr="0">
            <a:noAutofit/>
          </a:bodyPr>
          <a:lstStyle/>
          <a:p>
            <a:pPr lvl="0"/>
            <a:fld id="{C83D0FC7-56A7-49D1-A0B5-9F69FE3BC034}" type="slidenum">
              <a:t>16</a:t>
            </a:fld>
            <a:endParaRPr lang="en-US"/>
          </a:p>
        </p:txBody>
      </p:sp>
      <p:sp>
        <p:nvSpPr>
          <p:cNvPr id="2" name="Slide Image Placeholder 1">
            <a:extLst>
              <a:ext uri="{FF2B5EF4-FFF2-40B4-BE49-F238E27FC236}">
                <a16:creationId xmlns:a16="http://schemas.microsoft.com/office/drawing/2014/main" id="{F609A0E2-4E97-47A8-8158-AE7D0A0EF33E}"/>
              </a:ext>
            </a:extLst>
          </p:cNvPr>
          <p:cNvSpPr>
            <a:spLocks noGrp="1" noRot="1" noChangeAspect="1" noResize="1"/>
          </p:cNvSpPr>
          <p:nvPr>
            <p:ph type="sldImg"/>
          </p:nvPr>
        </p:nvSpPr>
        <p:spPr>
          <a:xfrm>
            <a:off x="217488" y="812800"/>
            <a:ext cx="7124700" cy="4008438"/>
          </a:xfrm>
          <a:solidFill>
            <a:srgbClr val="729FCF"/>
          </a:solidFill>
          <a:ln w="25400">
            <a:solidFill>
              <a:srgbClr val="3465A4"/>
            </a:solidFill>
            <a:prstDash val="solid"/>
          </a:ln>
        </p:spPr>
      </p:sp>
      <p:sp>
        <p:nvSpPr>
          <p:cNvPr id="3" name="Notes Placeholder 2">
            <a:extLst>
              <a:ext uri="{FF2B5EF4-FFF2-40B4-BE49-F238E27FC236}">
                <a16:creationId xmlns:a16="http://schemas.microsoft.com/office/drawing/2014/main" id="{7FDA423F-78AB-4AA0-B6AD-97CA4BA17335}"/>
              </a:ext>
            </a:extLst>
          </p:cNvPr>
          <p:cNvSpPr txBox="1">
            <a:spLocks noGrp="1"/>
          </p:cNvSpPr>
          <p:nvPr>
            <p:ph type="body" sz="quarter" idx="1"/>
          </p:nvPr>
        </p:nvSpPr>
        <p:spPr/>
        <p:txBody>
          <a:bodyPr vert="horz"/>
          <a:lstStyle/>
          <a:p>
            <a:pPr rtl="0"/>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A5A6C4C9-0E5D-4DB0-9808-A7C1813E800E}"/>
              </a:ext>
            </a:extLst>
          </p:cNvPr>
          <p:cNvSpPr txBox="1">
            <a:spLocks noGrp="1"/>
          </p:cNvSpPr>
          <p:nvPr>
            <p:ph type="sldNum" sz="quarter" idx="5"/>
          </p:nvPr>
        </p:nvSpPr>
        <p:spPr>
          <a:ln/>
        </p:spPr>
        <p:txBody>
          <a:bodyPr vert="horz" lIns="0" tIns="0" rIns="0" bIns="0" anchor="b" anchorCtr="0">
            <a:noAutofit/>
          </a:bodyPr>
          <a:lstStyle/>
          <a:p>
            <a:pPr lvl="0"/>
            <a:fld id="{C83D0FC7-56A7-49D1-A0B5-9F69FE3BC034}" type="slidenum">
              <a:t>17</a:t>
            </a:fld>
            <a:endParaRPr lang="en-US"/>
          </a:p>
        </p:txBody>
      </p:sp>
      <p:sp>
        <p:nvSpPr>
          <p:cNvPr id="2" name="Slide Image Placeholder 1">
            <a:extLst>
              <a:ext uri="{FF2B5EF4-FFF2-40B4-BE49-F238E27FC236}">
                <a16:creationId xmlns:a16="http://schemas.microsoft.com/office/drawing/2014/main" id="{F609A0E2-4E97-47A8-8158-AE7D0A0EF33E}"/>
              </a:ext>
            </a:extLst>
          </p:cNvPr>
          <p:cNvSpPr>
            <a:spLocks noGrp="1" noRot="1" noChangeAspect="1" noResize="1"/>
          </p:cNvSpPr>
          <p:nvPr>
            <p:ph type="sldImg"/>
          </p:nvPr>
        </p:nvSpPr>
        <p:spPr>
          <a:xfrm>
            <a:off x="217488" y="812800"/>
            <a:ext cx="7124700" cy="4008438"/>
          </a:xfrm>
          <a:solidFill>
            <a:srgbClr val="729FCF"/>
          </a:solidFill>
          <a:ln w="25400">
            <a:solidFill>
              <a:srgbClr val="3465A4"/>
            </a:solidFill>
            <a:prstDash val="solid"/>
          </a:ln>
        </p:spPr>
      </p:sp>
      <p:sp>
        <p:nvSpPr>
          <p:cNvPr id="3" name="Notes Placeholder 2">
            <a:extLst>
              <a:ext uri="{FF2B5EF4-FFF2-40B4-BE49-F238E27FC236}">
                <a16:creationId xmlns:a16="http://schemas.microsoft.com/office/drawing/2014/main" id="{7FDA423F-78AB-4AA0-B6AD-97CA4BA17335}"/>
              </a:ext>
            </a:extLst>
          </p:cNvPr>
          <p:cNvSpPr txBox="1">
            <a:spLocks noGrp="1"/>
          </p:cNvSpPr>
          <p:nvPr>
            <p:ph type="body" sz="quarter" idx="1"/>
          </p:nvPr>
        </p:nvSpPr>
        <p:spPr/>
        <p:txBody>
          <a:bodyPr vert="horz"/>
          <a:lstStyle/>
          <a:p>
            <a:pPr rtl="0"/>
            <a:endParaRPr lang="en-US"/>
          </a:p>
        </p:txBody>
      </p:sp>
    </p:spTree>
    <p:extLst>
      <p:ext uri="{BB962C8B-B14F-4D97-AF65-F5344CB8AC3E}">
        <p14:creationId xmlns:p14="http://schemas.microsoft.com/office/powerpoint/2010/main" val="31683384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A5A6C4C9-0E5D-4DB0-9808-A7C1813E800E}"/>
              </a:ext>
            </a:extLst>
          </p:cNvPr>
          <p:cNvSpPr txBox="1">
            <a:spLocks noGrp="1"/>
          </p:cNvSpPr>
          <p:nvPr>
            <p:ph type="sldNum" sz="quarter" idx="5"/>
          </p:nvPr>
        </p:nvSpPr>
        <p:spPr>
          <a:ln/>
        </p:spPr>
        <p:txBody>
          <a:bodyPr vert="horz" lIns="0" tIns="0" rIns="0" bIns="0" anchor="b" anchorCtr="0">
            <a:noAutofit/>
          </a:bodyPr>
          <a:lstStyle/>
          <a:p>
            <a:pPr lvl="0"/>
            <a:fld id="{C83D0FC7-56A7-49D1-A0B5-9F69FE3BC034}" type="slidenum">
              <a:t>18</a:t>
            </a:fld>
            <a:endParaRPr lang="en-US"/>
          </a:p>
        </p:txBody>
      </p:sp>
      <p:sp>
        <p:nvSpPr>
          <p:cNvPr id="2" name="Slide Image Placeholder 1">
            <a:extLst>
              <a:ext uri="{FF2B5EF4-FFF2-40B4-BE49-F238E27FC236}">
                <a16:creationId xmlns:a16="http://schemas.microsoft.com/office/drawing/2014/main" id="{F609A0E2-4E97-47A8-8158-AE7D0A0EF33E}"/>
              </a:ext>
            </a:extLst>
          </p:cNvPr>
          <p:cNvSpPr>
            <a:spLocks noGrp="1" noRot="1" noChangeAspect="1" noResize="1"/>
          </p:cNvSpPr>
          <p:nvPr>
            <p:ph type="sldImg"/>
          </p:nvPr>
        </p:nvSpPr>
        <p:spPr>
          <a:xfrm>
            <a:off x="217488" y="812800"/>
            <a:ext cx="7124700" cy="4008438"/>
          </a:xfrm>
          <a:solidFill>
            <a:srgbClr val="729FCF"/>
          </a:solidFill>
          <a:ln w="25400">
            <a:solidFill>
              <a:srgbClr val="3465A4"/>
            </a:solidFill>
            <a:prstDash val="solid"/>
          </a:ln>
        </p:spPr>
      </p:sp>
      <p:sp>
        <p:nvSpPr>
          <p:cNvPr id="3" name="Notes Placeholder 2">
            <a:extLst>
              <a:ext uri="{FF2B5EF4-FFF2-40B4-BE49-F238E27FC236}">
                <a16:creationId xmlns:a16="http://schemas.microsoft.com/office/drawing/2014/main" id="{7FDA423F-78AB-4AA0-B6AD-97CA4BA17335}"/>
              </a:ext>
            </a:extLst>
          </p:cNvPr>
          <p:cNvSpPr txBox="1">
            <a:spLocks noGrp="1"/>
          </p:cNvSpPr>
          <p:nvPr>
            <p:ph type="body" sz="quarter" idx="1"/>
          </p:nvPr>
        </p:nvSpPr>
        <p:spPr/>
        <p:txBody>
          <a:bodyPr vert="horz"/>
          <a:lstStyle/>
          <a:p>
            <a:pPr rtl="0"/>
            <a:endParaRPr lang="en-US"/>
          </a:p>
        </p:txBody>
      </p:sp>
    </p:spTree>
    <p:extLst>
      <p:ext uri="{BB962C8B-B14F-4D97-AF65-F5344CB8AC3E}">
        <p14:creationId xmlns:p14="http://schemas.microsoft.com/office/powerpoint/2010/main" val="7218157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A5A6C4C9-0E5D-4DB0-9808-A7C1813E800E}"/>
              </a:ext>
            </a:extLst>
          </p:cNvPr>
          <p:cNvSpPr txBox="1">
            <a:spLocks noGrp="1"/>
          </p:cNvSpPr>
          <p:nvPr>
            <p:ph type="sldNum" sz="quarter" idx="5"/>
          </p:nvPr>
        </p:nvSpPr>
        <p:spPr>
          <a:ln/>
        </p:spPr>
        <p:txBody>
          <a:bodyPr vert="horz" lIns="0" tIns="0" rIns="0" bIns="0" anchor="b" anchorCtr="0">
            <a:noAutofit/>
          </a:bodyPr>
          <a:lstStyle/>
          <a:p>
            <a:pPr lvl="0"/>
            <a:fld id="{C83D0FC7-56A7-49D1-A0B5-9F69FE3BC034}" type="slidenum">
              <a:t>19</a:t>
            </a:fld>
            <a:endParaRPr lang="en-US"/>
          </a:p>
        </p:txBody>
      </p:sp>
      <p:sp>
        <p:nvSpPr>
          <p:cNvPr id="2" name="Slide Image Placeholder 1">
            <a:extLst>
              <a:ext uri="{FF2B5EF4-FFF2-40B4-BE49-F238E27FC236}">
                <a16:creationId xmlns:a16="http://schemas.microsoft.com/office/drawing/2014/main" id="{F609A0E2-4E97-47A8-8158-AE7D0A0EF33E}"/>
              </a:ext>
            </a:extLst>
          </p:cNvPr>
          <p:cNvSpPr>
            <a:spLocks noGrp="1" noRot="1" noChangeAspect="1" noResize="1"/>
          </p:cNvSpPr>
          <p:nvPr>
            <p:ph type="sldImg"/>
          </p:nvPr>
        </p:nvSpPr>
        <p:spPr>
          <a:xfrm>
            <a:off x="217488" y="812800"/>
            <a:ext cx="7124700" cy="4008438"/>
          </a:xfrm>
          <a:solidFill>
            <a:srgbClr val="729FCF"/>
          </a:solidFill>
          <a:ln w="25400">
            <a:solidFill>
              <a:srgbClr val="3465A4"/>
            </a:solidFill>
            <a:prstDash val="solid"/>
          </a:ln>
        </p:spPr>
      </p:sp>
      <p:sp>
        <p:nvSpPr>
          <p:cNvPr id="3" name="Notes Placeholder 2">
            <a:extLst>
              <a:ext uri="{FF2B5EF4-FFF2-40B4-BE49-F238E27FC236}">
                <a16:creationId xmlns:a16="http://schemas.microsoft.com/office/drawing/2014/main" id="{7FDA423F-78AB-4AA0-B6AD-97CA4BA17335}"/>
              </a:ext>
            </a:extLst>
          </p:cNvPr>
          <p:cNvSpPr txBox="1">
            <a:spLocks noGrp="1"/>
          </p:cNvSpPr>
          <p:nvPr>
            <p:ph type="body" sz="quarter" idx="1"/>
          </p:nvPr>
        </p:nvSpPr>
        <p:spPr/>
        <p:txBody>
          <a:bodyPr vert="horz"/>
          <a:lstStyle/>
          <a:p>
            <a:pPr rtl="0"/>
            <a:endParaRPr lang="en-US"/>
          </a:p>
        </p:txBody>
      </p:sp>
    </p:spTree>
    <p:extLst>
      <p:ext uri="{BB962C8B-B14F-4D97-AF65-F5344CB8AC3E}">
        <p14:creationId xmlns:p14="http://schemas.microsoft.com/office/powerpoint/2010/main" val="12043151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43" name="Group 42">
            <a:extLst>
              <a:ext uri="{FF2B5EF4-FFF2-40B4-BE49-F238E27FC236}">
                <a16:creationId xmlns:a16="http://schemas.microsoft.com/office/drawing/2014/main" id="{EB46B8FB-F6A2-5F47-A6CD-A7E17E69270F}"/>
              </a:ext>
            </a:extLst>
          </p:cNvPr>
          <p:cNvGrpSpPr/>
          <p:nvPr/>
        </p:nvGrpSpPr>
        <p:grpSpPr>
          <a:xfrm>
            <a:off x="6201388" y="0"/>
            <a:ext cx="5990612" cy="6858001"/>
            <a:chOff x="6201388" y="0"/>
            <a:chExt cx="5990612" cy="6858001"/>
          </a:xfrm>
        </p:grpSpPr>
        <p:sp>
          <p:nvSpPr>
            <p:cNvPr id="45" name="Oval 44">
              <a:extLst>
                <a:ext uri="{FF2B5EF4-FFF2-40B4-BE49-F238E27FC236}">
                  <a16:creationId xmlns:a16="http://schemas.microsoft.com/office/drawing/2014/main" id="{419BDE93-3EC2-4E4D-BC0B-417378F49EDA}"/>
                </a:ext>
              </a:extLst>
            </p:cNvPr>
            <p:cNvSpPr/>
            <p:nvPr/>
          </p:nvSpPr>
          <p:spPr>
            <a:xfrm>
              <a:off x="6201388"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Freeform 46">
              <a:extLst>
                <a:ext uri="{FF2B5EF4-FFF2-40B4-BE49-F238E27FC236}">
                  <a16:creationId xmlns:a16="http://schemas.microsoft.com/office/drawing/2014/main" id="{FE21F82F-1EE5-8240-97F8-387DF0253FCE}"/>
                </a:ext>
              </a:extLst>
            </p:cNvPr>
            <p:cNvSpPr/>
            <p:nvPr/>
          </p:nvSpPr>
          <p:spPr>
            <a:xfrm>
              <a:off x="6201389" y="1"/>
              <a:ext cx="1130725" cy="565575"/>
            </a:xfrm>
            <a:custGeom>
              <a:avLst/>
              <a:gdLst>
                <a:gd name="connsiteX0" fmla="*/ 21 w 1130725"/>
                <a:gd name="connsiteY0" fmla="*/ 0 h 565575"/>
                <a:gd name="connsiteX1" fmla="*/ 1130704 w 1130725"/>
                <a:gd name="connsiteY1" fmla="*/ 0 h 565575"/>
                <a:gd name="connsiteX2" fmla="*/ 1130725 w 1130725"/>
                <a:gd name="connsiteY2" fmla="*/ 213 h 565575"/>
                <a:gd name="connsiteX3" fmla="*/ 565362 w 1130725"/>
                <a:gd name="connsiteY3" fmla="*/ 565575 h 565575"/>
                <a:gd name="connsiteX4" fmla="*/ 0 w 1130725"/>
                <a:gd name="connsiteY4" fmla="*/ 213 h 565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5" h="565575">
                  <a:moveTo>
                    <a:pt x="21" y="0"/>
                  </a:moveTo>
                  <a:lnTo>
                    <a:pt x="1130704" y="0"/>
                  </a:lnTo>
                  <a:lnTo>
                    <a:pt x="1130725" y="213"/>
                  </a:lnTo>
                  <a:cubicBezTo>
                    <a:pt x="1130725" y="312454"/>
                    <a:pt x="877604" y="565575"/>
                    <a:pt x="565362" y="565575"/>
                  </a:cubicBezTo>
                  <a:cubicBezTo>
                    <a:pt x="253121" y="565575"/>
                    <a:pt x="0" y="312454"/>
                    <a:pt x="0" y="21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9" name="Freeform 48">
              <a:extLst>
                <a:ext uri="{FF2B5EF4-FFF2-40B4-BE49-F238E27FC236}">
                  <a16:creationId xmlns:a16="http://schemas.microsoft.com/office/drawing/2014/main" id="{AE1903E3-6B5F-6B4C-9A1F-62628A050AEB}"/>
                </a:ext>
              </a:extLst>
            </p:cNvPr>
            <p:cNvSpPr/>
            <p:nvPr/>
          </p:nvSpPr>
          <p:spPr>
            <a:xfrm>
              <a:off x="7564255" y="6292426"/>
              <a:ext cx="1130723" cy="565575"/>
            </a:xfrm>
            <a:custGeom>
              <a:avLst/>
              <a:gdLst>
                <a:gd name="connsiteX0" fmla="*/ 565362 w 1130723"/>
                <a:gd name="connsiteY0" fmla="*/ 0 h 565575"/>
                <a:gd name="connsiteX1" fmla="*/ 1130723 w 1130723"/>
                <a:gd name="connsiteY1" fmla="*/ 565362 h 565575"/>
                <a:gd name="connsiteX2" fmla="*/ 1130702 w 1130723"/>
                <a:gd name="connsiteY2" fmla="*/ 565575 h 565575"/>
                <a:gd name="connsiteX3" fmla="*/ 21 w 1130723"/>
                <a:gd name="connsiteY3" fmla="*/ 565575 h 565575"/>
                <a:gd name="connsiteX4" fmla="*/ 0 w 1130723"/>
                <a:gd name="connsiteY4" fmla="*/ 565362 h 565575"/>
                <a:gd name="connsiteX5" fmla="*/ 565362 w 1130723"/>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3" h="565575">
                  <a:moveTo>
                    <a:pt x="565362" y="0"/>
                  </a:moveTo>
                  <a:cubicBezTo>
                    <a:pt x="877602" y="0"/>
                    <a:pt x="1130723" y="253121"/>
                    <a:pt x="1130723" y="565362"/>
                  </a:cubicBezTo>
                  <a:lnTo>
                    <a:pt x="1130702" y="565575"/>
                  </a:lnTo>
                  <a:lnTo>
                    <a:pt x="21" y="565575"/>
                  </a:lnTo>
                  <a:lnTo>
                    <a:pt x="0" y="565362"/>
                  </a:lnTo>
                  <a:cubicBezTo>
                    <a:pt x="0" y="253121"/>
                    <a:pt x="253120"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1" name="Oval 50">
              <a:extLst>
                <a:ext uri="{FF2B5EF4-FFF2-40B4-BE49-F238E27FC236}">
                  <a16:creationId xmlns:a16="http://schemas.microsoft.com/office/drawing/2014/main" id="{F7C55863-3B37-0743-B001-1A970033FBA8}"/>
                </a:ext>
              </a:extLst>
            </p:cNvPr>
            <p:cNvSpPr/>
            <p:nvPr/>
          </p:nvSpPr>
          <p:spPr>
            <a:xfrm>
              <a:off x="7564253"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932B4C24-3A58-924C-B79A-D961EF7C2C48}"/>
                </a:ext>
              </a:extLst>
            </p:cNvPr>
            <p:cNvSpPr/>
            <p:nvPr/>
          </p:nvSpPr>
          <p:spPr>
            <a:xfrm>
              <a:off x="7564253" y="2177881"/>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21EF52E0-D2CF-544F-93A6-4D7B45A0483A}"/>
                </a:ext>
              </a:extLst>
            </p:cNvPr>
            <p:cNvSpPr/>
            <p:nvPr/>
          </p:nvSpPr>
          <p:spPr>
            <a:xfrm>
              <a:off x="7564253" y="806366"/>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Freeform 63">
              <a:extLst>
                <a:ext uri="{FF2B5EF4-FFF2-40B4-BE49-F238E27FC236}">
                  <a16:creationId xmlns:a16="http://schemas.microsoft.com/office/drawing/2014/main" id="{6966CFE5-1C8C-2E4F-9B2D-A8438F5A5322}"/>
                </a:ext>
              </a:extLst>
            </p:cNvPr>
            <p:cNvSpPr/>
            <p:nvPr/>
          </p:nvSpPr>
          <p:spPr>
            <a:xfrm>
              <a:off x="7564254" y="1"/>
              <a:ext cx="1130725" cy="565575"/>
            </a:xfrm>
            <a:custGeom>
              <a:avLst/>
              <a:gdLst>
                <a:gd name="connsiteX0" fmla="*/ 21 w 1130725"/>
                <a:gd name="connsiteY0" fmla="*/ 0 h 565575"/>
                <a:gd name="connsiteX1" fmla="*/ 1130704 w 1130725"/>
                <a:gd name="connsiteY1" fmla="*/ 0 h 565575"/>
                <a:gd name="connsiteX2" fmla="*/ 1130725 w 1130725"/>
                <a:gd name="connsiteY2" fmla="*/ 213 h 565575"/>
                <a:gd name="connsiteX3" fmla="*/ 565363 w 1130725"/>
                <a:gd name="connsiteY3" fmla="*/ 565575 h 565575"/>
                <a:gd name="connsiteX4" fmla="*/ 0 w 1130725"/>
                <a:gd name="connsiteY4" fmla="*/ 213 h 565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5" h="565575">
                  <a:moveTo>
                    <a:pt x="21" y="0"/>
                  </a:moveTo>
                  <a:lnTo>
                    <a:pt x="1130704" y="0"/>
                  </a:lnTo>
                  <a:lnTo>
                    <a:pt x="1130725" y="213"/>
                  </a:lnTo>
                  <a:cubicBezTo>
                    <a:pt x="1130725" y="312454"/>
                    <a:pt x="877603" y="565575"/>
                    <a:pt x="565363" y="565575"/>
                  </a:cubicBezTo>
                  <a:cubicBezTo>
                    <a:pt x="253121" y="565575"/>
                    <a:pt x="0" y="312454"/>
                    <a:pt x="0" y="21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5" name="Freeform 64">
              <a:extLst>
                <a:ext uri="{FF2B5EF4-FFF2-40B4-BE49-F238E27FC236}">
                  <a16:creationId xmlns:a16="http://schemas.microsoft.com/office/drawing/2014/main" id="{9FD29EF3-A5B2-554A-A307-6BE1BCE8AF03}"/>
                </a:ext>
              </a:extLst>
            </p:cNvPr>
            <p:cNvSpPr/>
            <p:nvPr/>
          </p:nvSpPr>
          <p:spPr>
            <a:xfrm>
              <a:off x="8927118" y="6292426"/>
              <a:ext cx="1130724" cy="565575"/>
            </a:xfrm>
            <a:custGeom>
              <a:avLst/>
              <a:gdLst>
                <a:gd name="connsiteX0" fmla="*/ 565362 w 1130724"/>
                <a:gd name="connsiteY0" fmla="*/ 0 h 565575"/>
                <a:gd name="connsiteX1" fmla="*/ 1130724 w 1130724"/>
                <a:gd name="connsiteY1" fmla="*/ 565362 h 565575"/>
                <a:gd name="connsiteX2" fmla="*/ 1130703 w 1130724"/>
                <a:gd name="connsiteY2" fmla="*/ 565575 h 565575"/>
                <a:gd name="connsiteX3" fmla="*/ 22 w 1130724"/>
                <a:gd name="connsiteY3" fmla="*/ 565575 h 565575"/>
                <a:gd name="connsiteX4" fmla="*/ 0 w 1130724"/>
                <a:gd name="connsiteY4" fmla="*/ 565362 h 565575"/>
                <a:gd name="connsiteX5" fmla="*/ 565362 w 1130724"/>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75">
                  <a:moveTo>
                    <a:pt x="565362" y="0"/>
                  </a:moveTo>
                  <a:cubicBezTo>
                    <a:pt x="877603" y="0"/>
                    <a:pt x="1130724" y="253121"/>
                    <a:pt x="1130724" y="565362"/>
                  </a:cubicBezTo>
                  <a:lnTo>
                    <a:pt x="1130703" y="565575"/>
                  </a:lnTo>
                  <a:lnTo>
                    <a:pt x="22" y="565575"/>
                  </a:lnTo>
                  <a:lnTo>
                    <a:pt x="0" y="565362"/>
                  </a:lnTo>
                  <a:cubicBezTo>
                    <a:pt x="0" y="253121"/>
                    <a:pt x="253121" y="0"/>
                    <a:pt x="565362"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7" name="Oval 66">
              <a:extLst>
                <a:ext uri="{FF2B5EF4-FFF2-40B4-BE49-F238E27FC236}">
                  <a16:creationId xmlns:a16="http://schemas.microsoft.com/office/drawing/2014/main" id="{AC1ECAD8-0CF2-934D-AA1E-C108208CDE6F}"/>
                </a:ext>
              </a:extLst>
            </p:cNvPr>
            <p:cNvSpPr/>
            <p:nvPr/>
          </p:nvSpPr>
          <p:spPr>
            <a:xfrm>
              <a:off x="8927118" y="4920911"/>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DB14DED1-3A58-8C4D-902E-2A9F34043F61}"/>
                </a:ext>
              </a:extLst>
            </p:cNvPr>
            <p:cNvSpPr/>
            <p:nvPr/>
          </p:nvSpPr>
          <p:spPr>
            <a:xfrm>
              <a:off x="8927118" y="3549396"/>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65D65157-5719-0341-A807-A8956595FB4C}"/>
                </a:ext>
              </a:extLst>
            </p:cNvPr>
            <p:cNvSpPr/>
            <p:nvPr/>
          </p:nvSpPr>
          <p:spPr>
            <a:xfrm>
              <a:off x="8927118" y="2177881"/>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A7F23F74-B777-2A4C-8EF9-E798880D5942}"/>
                </a:ext>
              </a:extLst>
            </p:cNvPr>
            <p:cNvSpPr/>
            <p:nvPr/>
          </p:nvSpPr>
          <p:spPr>
            <a:xfrm>
              <a:off x="8927118" y="80636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Freeform 70">
              <a:extLst>
                <a:ext uri="{FF2B5EF4-FFF2-40B4-BE49-F238E27FC236}">
                  <a16:creationId xmlns:a16="http://schemas.microsoft.com/office/drawing/2014/main" id="{E3B9A050-0AE1-1D4B-A2AC-6EEF64B106D9}"/>
                </a:ext>
              </a:extLst>
            </p:cNvPr>
            <p:cNvSpPr/>
            <p:nvPr/>
          </p:nvSpPr>
          <p:spPr>
            <a:xfrm>
              <a:off x="8927117" y="0"/>
              <a:ext cx="1130726" cy="565576"/>
            </a:xfrm>
            <a:custGeom>
              <a:avLst/>
              <a:gdLst>
                <a:gd name="connsiteX0" fmla="*/ 22 w 1130726"/>
                <a:gd name="connsiteY0" fmla="*/ 0 h 565576"/>
                <a:gd name="connsiteX1" fmla="*/ 1130704 w 1130726"/>
                <a:gd name="connsiteY1" fmla="*/ 0 h 565576"/>
                <a:gd name="connsiteX2" fmla="*/ 1130726 w 1130726"/>
                <a:gd name="connsiteY2" fmla="*/ 214 h 565576"/>
                <a:gd name="connsiteX3" fmla="*/ 565363 w 1130726"/>
                <a:gd name="connsiteY3" fmla="*/ 565576 h 565576"/>
                <a:gd name="connsiteX4" fmla="*/ 0 w 1130726"/>
                <a:gd name="connsiteY4" fmla="*/ 214 h 565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6" h="565576">
                  <a:moveTo>
                    <a:pt x="22" y="0"/>
                  </a:moveTo>
                  <a:lnTo>
                    <a:pt x="1130704" y="0"/>
                  </a:lnTo>
                  <a:lnTo>
                    <a:pt x="1130726" y="214"/>
                  </a:lnTo>
                  <a:cubicBezTo>
                    <a:pt x="1130726" y="312455"/>
                    <a:pt x="877604" y="565576"/>
                    <a:pt x="565363" y="565576"/>
                  </a:cubicBezTo>
                  <a:cubicBezTo>
                    <a:pt x="253122" y="565576"/>
                    <a:pt x="0" y="312455"/>
                    <a:pt x="0" y="21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2" name="Freeform 71">
              <a:extLst>
                <a:ext uri="{FF2B5EF4-FFF2-40B4-BE49-F238E27FC236}">
                  <a16:creationId xmlns:a16="http://schemas.microsoft.com/office/drawing/2014/main" id="{C424FE38-F803-8D47-BF56-1B18EC2B1F03}"/>
                </a:ext>
              </a:extLst>
            </p:cNvPr>
            <p:cNvSpPr/>
            <p:nvPr/>
          </p:nvSpPr>
          <p:spPr>
            <a:xfrm>
              <a:off x="10289984" y="6292426"/>
              <a:ext cx="1130724" cy="565575"/>
            </a:xfrm>
            <a:custGeom>
              <a:avLst/>
              <a:gdLst>
                <a:gd name="connsiteX0" fmla="*/ 565362 w 1130724"/>
                <a:gd name="connsiteY0" fmla="*/ 0 h 565575"/>
                <a:gd name="connsiteX1" fmla="*/ 1130724 w 1130724"/>
                <a:gd name="connsiteY1" fmla="*/ 565362 h 565575"/>
                <a:gd name="connsiteX2" fmla="*/ 1130703 w 1130724"/>
                <a:gd name="connsiteY2" fmla="*/ 565575 h 565575"/>
                <a:gd name="connsiteX3" fmla="*/ 21 w 1130724"/>
                <a:gd name="connsiteY3" fmla="*/ 565575 h 565575"/>
                <a:gd name="connsiteX4" fmla="*/ 0 w 1130724"/>
                <a:gd name="connsiteY4" fmla="*/ 565362 h 565575"/>
                <a:gd name="connsiteX5" fmla="*/ 565362 w 1130724"/>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75">
                  <a:moveTo>
                    <a:pt x="565362" y="0"/>
                  </a:moveTo>
                  <a:cubicBezTo>
                    <a:pt x="877603" y="0"/>
                    <a:pt x="1130724" y="253121"/>
                    <a:pt x="1130724" y="565362"/>
                  </a:cubicBezTo>
                  <a:lnTo>
                    <a:pt x="1130703" y="565575"/>
                  </a:lnTo>
                  <a:lnTo>
                    <a:pt x="21" y="565575"/>
                  </a:lnTo>
                  <a:lnTo>
                    <a:pt x="0" y="565362"/>
                  </a:lnTo>
                  <a:cubicBezTo>
                    <a:pt x="0" y="253121"/>
                    <a:pt x="253121"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3" name="Oval 72">
              <a:extLst>
                <a:ext uri="{FF2B5EF4-FFF2-40B4-BE49-F238E27FC236}">
                  <a16:creationId xmlns:a16="http://schemas.microsoft.com/office/drawing/2014/main" id="{E37187F2-9212-0641-97D0-1ACD50B748A8}"/>
                </a:ext>
              </a:extLst>
            </p:cNvPr>
            <p:cNvSpPr/>
            <p:nvPr/>
          </p:nvSpPr>
          <p:spPr>
            <a:xfrm>
              <a:off x="10289984" y="4920911"/>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C760C651-2AC4-564E-BEAA-AB7FAFE7F79F}"/>
                </a:ext>
              </a:extLst>
            </p:cNvPr>
            <p:cNvSpPr/>
            <p:nvPr/>
          </p:nvSpPr>
          <p:spPr>
            <a:xfrm>
              <a:off x="10289984"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58B0A1B8-5BA3-3548-9511-B4904D05264B}"/>
                </a:ext>
              </a:extLst>
            </p:cNvPr>
            <p:cNvSpPr/>
            <p:nvPr/>
          </p:nvSpPr>
          <p:spPr>
            <a:xfrm>
              <a:off x="10289984" y="80636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Freeform 75">
              <a:extLst>
                <a:ext uri="{FF2B5EF4-FFF2-40B4-BE49-F238E27FC236}">
                  <a16:creationId xmlns:a16="http://schemas.microsoft.com/office/drawing/2014/main" id="{424CD779-EE9A-214D-9488-767327E373AA}"/>
                </a:ext>
              </a:extLst>
            </p:cNvPr>
            <p:cNvSpPr/>
            <p:nvPr/>
          </p:nvSpPr>
          <p:spPr>
            <a:xfrm>
              <a:off x="10289983" y="0"/>
              <a:ext cx="1130726" cy="565576"/>
            </a:xfrm>
            <a:custGeom>
              <a:avLst/>
              <a:gdLst>
                <a:gd name="connsiteX0" fmla="*/ 21 w 1130726"/>
                <a:gd name="connsiteY0" fmla="*/ 0 h 565576"/>
                <a:gd name="connsiteX1" fmla="*/ 1130704 w 1130726"/>
                <a:gd name="connsiteY1" fmla="*/ 0 h 565576"/>
                <a:gd name="connsiteX2" fmla="*/ 1130726 w 1130726"/>
                <a:gd name="connsiteY2" fmla="*/ 214 h 565576"/>
                <a:gd name="connsiteX3" fmla="*/ 565363 w 1130726"/>
                <a:gd name="connsiteY3" fmla="*/ 565576 h 565576"/>
                <a:gd name="connsiteX4" fmla="*/ 0 w 1130726"/>
                <a:gd name="connsiteY4" fmla="*/ 214 h 565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6" h="565576">
                  <a:moveTo>
                    <a:pt x="21" y="0"/>
                  </a:moveTo>
                  <a:lnTo>
                    <a:pt x="1130704" y="0"/>
                  </a:lnTo>
                  <a:lnTo>
                    <a:pt x="1130726" y="214"/>
                  </a:lnTo>
                  <a:cubicBezTo>
                    <a:pt x="1130726" y="312455"/>
                    <a:pt x="877604" y="565576"/>
                    <a:pt x="565363" y="565576"/>
                  </a:cubicBezTo>
                  <a:cubicBezTo>
                    <a:pt x="253122" y="565576"/>
                    <a:pt x="0" y="312455"/>
                    <a:pt x="0" y="214"/>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7" name="Freeform 76">
              <a:extLst>
                <a:ext uri="{FF2B5EF4-FFF2-40B4-BE49-F238E27FC236}">
                  <a16:creationId xmlns:a16="http://schemas.microsoft.com/office/drawing/2014/main" id="{630D08C6-9EFB-8540-875F-2A55DED2AAE3}"/>
                </a:ext>
              </a:extLst>
            </p:cNvPr>
            <p:cNvSpPr/>
            <p:nvPr/>
          </p:nvSpPr>
          <p:spPr>
            <a:xfrm>
              <a:off x="11652854" y="6295069"/>
              <a:ext cx="539146" cy="562931"/>
            </a:xfrm>
            <a:custGeom>
              <a:avLst/>
              <a:gdLst>
                <a:gd name="connsiteX0" fmla="*/ 539146 w 539146"/>
                <a:gd name="connsiteY0" fmla="*/ 0 h 562931"/>
                <a:gd name="connsiteX1" fmla="*/ 539146 w 539146"/>
                <a:gd name="connsiteY1" fmla="*/ 562931 h 562931"/>
                <a:gd name="connsiteX2" fmla="*/ 21 w 539146"/>
                <a:gd name="connsiteY2" fmla="*/ 562931 h 562931"/>
                <a:gd name="connsiteX3" fmla="*/ 0 w 539146"/>
                <a:gd name="connsiteY3" fmla="*/ 562719 h 562931"/>
                <a:gd name="connsiteX4" fmla="*/ 451422 w 539146"/>
                <a:gd name="connsiteY4" fmla="*/ 8843 h 5629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6" h="562931">
                  <a:moveTo>
                    <a:pt x="539146" y="0"/>
                  </a:moveTo>
                  <a:lnTo>
                    <a:pt x="539146" y="562931"/>
                  </a:lnTo>
                  <a:lnTo>
                    <a:pt x="21" y="562931"/>
                  </a:lnTo>
                  <a:lnTo>
                    <a:pt x="0" y="562719"/>
                  </a:lnTo>
                  <a:cubicBezTo>
                    <a:pt x="0" y="289508"/>
                    <a:pt x="193796" y="61561"/>
                    <a:pt x="451422"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8" name="Freeform 77">
              <a:extLst>
                <a:ext uri="{FF2B5EF4-FFF2-40B4-BE49-F238E27FC236}">
                  <a16:creationId xmlns:a16="http://schemas.microsoft.com/office/drawing/2014/main" id="{D7E8DA86-1294-4641-9C52-6E153150641C}"/>
                </a:ext>
              </a:extLst>
            </p:cNvPr>
            <p:cNvSpPr/>
            <p:nvPr/>
          </p:nvSpPr>
          <p:spPr>
            <a:xfrm>
              <a:off x="11652853" y="4923555"/>
              <a:ext cx="539147" cy="1125439"/>
            </a:xfrm>
            <a:custGeom>
              <a:avLst/>
              <a:gdLst>
                <a:gd name="connsiteX0" fmla="*/ 539147 w 539147"/>
                <a:gd name="connsiteY0" fmla="*/ 0 h 1125439"/>
                <a:gd name="connsiteX1" fmla="*/ 539147 w 539147"/>
                <a:gd name="connsiteY1" fmla="*/ 1125439 h 1125439"/>
                <a:gd name="connsiteX2" fmla="*/ 451423 w 539147"/>
                <a:gd name="connsiteY2" fmla="*/ 1116595 h 1125439"/>
                <a:gd name="connsiteX3" fmla="*/ 0 w 539147"/>
                <a:gd name="connsiteY3" fmla="*/ 562719 h 1125439"/>
                <a:gd name="connsiteX4" fmla="*/ 451423 w 539147"/>
                <a:gd name="connsiteY4" fmla="*/ 8843 h 1125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9">
                  <a:moveTo>
                    <a:pt x="539147" y="0"/>
                  </a:moveTo>
                  <a:lnTo>
                    <a:pt x="539147" y="1125439"/>
                  </a:lnTo>
                  <a:lnTo>
                    <a:pt x="451423" y="1116595"/>
                  </a:lnTo>
                  <a:cubicBezTo>
                    <a:pt x="193797" y="1063877"/>
                    <a:pt x="0" y="835930"/>
                    <a:pt x="0" y="562719"/>
                  </a:cubicBezTo>
                  <a:cubicBezTo>
                    <a:pt x="0" y="289508"/>
                    <a:pt x="193797" y="61561"/>
                    <a:pt x="451423" y="8843"/>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9" name="Freeform 78">
              <a:extLst>
                <a:ext uri="{FF2B5EF4-FFF2-40B4-BE49-F238E27FC236}">
                  <a16:creationId xmlns:a16="http://schemas.microsoft.com/office/drawing/2014/main" id="{011063C9-2A43-3348-A018-F27FACAA778D}"/>
                </a:ext>
              </a:extLst>
            </p:cNvPr>
            <p:cNvSpPr/>
            <p:nvPr/>
          </p:nvSpPr>
          <p:spPr>
            <a:xfrm>
              <a:off x="11652853" y="3552039"/>
              <a:ext cx="539147" cy="1125438"/>
            </a:xfrm>
            <a:custGeom>
              <a:avLst/>
              <a:gdLst>
                <a:gd name="connsiteX0" fmla="*/ 539147 w 539147"/>
                <a:gd name="connsiteY0" fmla="*/ 0 h 1125438"/>
                <a:gd name="connsiteX1" fmla="*/ 539147 w 539147"/>
                <a:gd name="connsiteY1" fmla="*/ 1125438 h 1125438"/>
                <a:gd name="connsiteX2" fmla="*/ 451423 w 539147"/>
                <a:gd name="connsiteY2" fmla="*/ 1116595 h 1125438"/>
                <a:gd name="connsiteX3" fmla="*/ 0 w 539147"/>
                <a:gd name="connsiteY3" fmla="*/ 562719 h 1125438"/>
                <a:gd name="connsiteX4" fmla="*/ 451423 w 539147"/>
                <a:gd name="connsiteY4" fmla="*/ 8843 h 1125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8">
                  <a:moveTo>
                    <a:pt x="539147" y="0"/>
                  </a:moveTo>
                  <a:lnTo>
                    <a:pt x="539147" y="1125438"/>
                  </a:lnTo>
                  <a:lnTo>
                    <a:pt x="451423" y="1116595"/>
                  </a:lnTo>
                  <a:cubicBezTo>
                    <a:pt x="193797" y="1063877"/>
                    <a:pt x="0" y="835930"/>
                    <a:pt x="0" y="562719"/>
                  </a:cubicBezTo>
                  <a:cubicBezTo>
                    <a:pt x="0" y="289508"/>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0" name="Freeform 79">
              <a:extLst>
                <a:ext uri="{FF2B5EF4-FFF2-40B4-BE49-F238E27FC236}">
                  <a16:creationId xmlns:a16="http://schemas.microsoft.com/office/drawing/2014/main" id="{EE85C7DE-D965-244F-BD95-3A05FF4AAC61}"/>
                </a:ext>
              </a:extLst>
            </p:cNvPr>
            <p:cNvSpPr/>
            <p:nvPr/>
          </p:nvSpPr>
          <p:spPr>
            <a:xfrm>
              <a:off x="11652853" y="2180524"/>
              <a:ext cx="539147" cy="1125438"/>
            </a:xfrm>
            <a:custGeom>
              <a:avLst/>
              <a:gdLst>
                <a:gd name="connsiteX0" fmla="*/ 539147 w 539147"/>
                <a:gd name="connsiteY0" fmla="*/ 0 h 1125438"/>
                <a:gd name="connsiteX1" fmla="*/ 539147 w 539147"/>
                <a:gd name="connsiteY1" fmla="*/ 1125438 h 1125438"/>
                <a:gd name="connsiteX2" fmla="*/ 451423 w 539147"/>
                <a:gd name="connsiteY2" fmla="*/ 1116595 h 1125438"/>
                <a:gd name="connsiteX3" fmla="*/ 0 w 539147"/>
                <a:gd name="connsiteY3" fmla="*/ 562719 h 1125438"/>
                <a:gd name="connsiteX4" fmla="*/ 451423 w 539147"/>
                <a:gd name="connsiteY4" fmla="*/ 8843 h 1125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8">
                  <a:moveTo>
                    <a:pt x="539147" y="0"/>
                  </a:moveTo>
                  <a:lnTo>
                    <a:pt x="539147" y="1125438"/>
                  </a:lnTo>
                  <a:lnTo>
                    <a:pt x="451423" y="1116595"/>
                  </a:lnTo>
                  <a:cubicBezTo>
                    <a:pt x="193797" y="1063877"/>
                    <a:pt x="0" y="835930"/>
                    <a:pt x="0" y="562719"/>
                  </a:cubicBezTo>
                  <a:cubicBezTo>
                    <a:pt x="0" y="289509"/>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1" name="Freeform 80">
              <a:extLst>
                <a:ext uri="{FF2B5EF4-FFF2-40B4-BE49-F238E27FC236}">
                  <a16:creationId xmlns:a16="http://schemas.microsoft.com/office/drawing/2014/main" id="{315A1389-149A-3342-A863-637D42FDB28D}"/>
                </a:ext>
              </a:extLst>
            </p:cNvPr>
            <p:cNvSpPr/>
            <p:nvPr/>
          </p:nvSpPr>
          <p:spPr>
            <a:xfrm>
              <a:off x="11652853" y="809010"/>
              <a:ext cx="539147" cy="1125439"/>
            </a:xfrm>
            <a:custGeom>
              <a:avLst/>
              <a:gdLst>
                <a:gd name="connsiteX0" fmla="*/ 539147 w 539147"/>
                <a:gd name="connsiteY0" fmla="*/ 0 h 1125439"/>
                <a:gd name="connsiteX1" fmla="*/ 539147 w 539147"/>
                <a:gd name="connsiteY1" fmla="*/ 1125439 h 1125439"/>
                <a:gd name="connsiteX2" fmla="*/ 451423 w 539147"/>
                <a:gd name="connsiteY2" fmla="*/ 1116595 h 1125439"/>
                <a:gd name="connsiteX3" fmla="*/ 0 w 539147"/>
                <a:gd name="connsiteY3" fmla="*/ 562719 h 1125439"/>
                <a:gd name="connsiteX4" fmla="*/ 451423 w 539147"/>
                <a:gd name="connsiteY4" fmla="*/ 8843 h 1125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9">
                  <a:moveTo>
                    <a:pt x="539147" y="0"/>
                  </a:moveTo>
                  <a:lnTo>
                    <a:pt x="539147" y="1125439"/>
                  </a:lnTo>
                  <a:lnTo>
                    <a:pt x="451423" y="1116595"/>
                  </a:lnTo>
                  <a:cubicBezTo>
                    <a:pt x="193797" y="1063877"/>
                    <a:pt x="0" y="835930"/>
                    <a:pt x="0" y="562719"/>
                  </a:cubicBezTo>
                  <a:cubicBezTo>
                    <a:pt x="0" y="289508"/>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2" name="Freeform 81">
              <a:extLst>
                <a:ext uri="{FF2B5EF4-FFF2-40B4-BE49-F238E27FC236}">
                  <a16:creationId xmlns:a16="http://schemas.microsoft.com/office/drawing/2014/main" id="{B149CC6F-B6C6-BE46-B451-1BF7D47A8936}"/>
                </a:ext>
              </a:extLst>
            </p:cNvPr>
            <p:cNvSpPr/>
            <p:nvPr/>
          </p:nvSpPr>
          <p:spPr>
            <a:xfrm>
              <a:off x="11652853" y="1"/>
              <a:ext cx="539147" cy="562933"/>
            </a:xfrm>
            <a:custGeom>
              <a:avLst/>
              <a:gdLst>
                <a:gd name="connsiteX0" fmla="*/ 22 w 539147"/>
                <a:gd name="connsiteY0" fmla="*/ 0 h 562933"/>
                <a:gd name="connsiteX1" fmla="*/ 539147 w 539147"/>
                <a:gd name="connsiteY1" fmla="*/ 0 h 562933"/>
                <a:gd name="connsiteX2" fmla="*/ 539147 w 539147"/>
                <a:gd name="connsiteY2" fmla="*/ 562933 h 562933"/>
                <a:gd name="connsiteX3" fmla="*/ 451423 w 539147"/>
                <a:gd name="connsiteY3" fmla="*/ 554090 h 562933"/>
                <a:gd name="connsiteX4" fmla="*/ 0 w 539147"/>
                <a:gd name="connsiteY4" fmla="*/ 214 h 5629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562933">
                  <a:moveTo>
                    <a:pt x="22" y="0"/>
                  </a:moveTo>
                  <a:lnTo>
                    <a:pt x="539147" y="0"/>
                  </a:lnTo>
                  <a:lnTo>
                    <a:pt x="539147" y="562933"/>
                  </a:lnTo>
                  <a:lnTo>
                    <a:pt x="451423" y="554090"/>
                  </a:lnTo>
                  <a:cubicBezTo>
                    <a:pt x="193797" y="501372"/>
                    <a:pt x="0" y="273425"/>
                    <a:pt x="0" y="214"/>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CDAB39E9-6F50-3F4B-9DDB-FC0E0CA993A6}"/>
              </a:ext>
            </a:extLst>
          </p:cNvPr>
          <p:cNvSpPr>
            <a:spLocks noGrp="1"/>
          </p:cNvSpPr>
          <p:nvPr>
            <p:ph type="ctrTitle"/>
          </p:nvPr>
        </p:nvSpPr>
        <p:spPr>
          <a:xfrm>
            <a:off x="565150" y="768334"/>
            <a:ext cx="5066001" cy="2866405"/>
          </a:xfrm>
        </p:spPr>
        <p:txBody>
          <a:bodyPr anchor="t"/>
          <a:lstStyle>
            <a:lvl1pPr algn="l">
              <a:defRPr sz="6000"/>
            </a:lvl1pPr>
          </a:lstStyle>
          <a:p>
            <a:r>
              <a:rPr lang="en-US" dirty="0"/>
              <a:t>Click to edit Master title style</a:t>
            </a:r>
          </a:p>
        </p:txBody>
      </p:sp>
      <p:sp>
        <p:nvSpPr>
          <p:cNvPr id="3" name="Subtitle 2">
            <a:extLst>
              <a:ext uri="{FF2B5EF4-FFF2-40B4-BE49-F238E27FC236}">
                <a16:creationId xmlns:a16="http://schemas.microsoft.com/office/drawing/2014/main" id="{A6B2C33E-E9A6-304D-BBCB-97AD0B213CE0}"/>
              </a:ext>
            </a:extLst>
          </p:cNvPr>
          <p:cNvSpPr>
            <a:spLocks noGrp="1"/>
          </p:cNvSpPr>
          <p:nvPr>
            <p:ph type="subTitle" idx="1"/>
          </p:nvPr>
        </p:nvSpPr>
        <p:spPr>
          <a:xfrm>
            <a:off x="565150" y="4283239"/>
            <a:ext cx="5066001" cy="1475177"/>
          </a:xfrm>
        </p:spPr>
        <p:txBody>
          <a:bodyPr anchor="b"/>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C29C75C4-E533-BE48-B528-D1A278BC39A3}"/>
              </a:ext>
            </a:extLst>
          </p:cNvPr>
          <p:cNvSpPr>
            <a:spLocks noGrp="1"/>
          </p:cNvSpPr>
          <p:nvPr>
            <p:ph type="dt" sz="half" idx="10"/>
          </p:nvPr>
        </p:nvSpPr>
        <p:spPr>
          <a:xfrm>
            <a:off x="566928" y="457200"/>
            <a:ext cx="3608205" cy="365125"/>
          </a:xfrm>
        </p:spPr>
        <p:txBody>
          <a:bodyPr/>
          <a:lstStyle>
            <a:lvl1pPr algn="l">
              <a:defRPr/>
            </a:lvl1pPr>
          </a:lstStyle>
          <a:p>
            <a:pPr algn="l"/>
            <a:fld id="{A5B0A250-5CC0-1746-B209-08E8B0DAE6AF}" type="datetimeFigureOut">
              <a:rPr lang="en-US" smtClean="0"/>
              <a:pPr algn="l"/>
              <a:t>10/27/2021</a:t>
            </a:fld>
            <a:endParaRPr lang="en-US" dirty="0"/>
          </a:p>
        </p:txBody>
      </p:sp>
      <p:sp>
        <p:nvSpPr>
          <p:cNvPr id="5" name="Footer Placeholder 4">
            <a:extLst>
              <a:ext uri="{FF2B5EF4-FFF2-40B4-BE49-F238E27FC236}">
                <a16:creationId xmlns:a16="http://schemas.microsoft.com/office/drawing/2014/main" id="{8F09BA8A-EF83-434D-A90E-0805D1104A5D}"/>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3FCFDDE0-90B9-AD4E-B0EB-E7464FA9CDF2}"/>
              </a:ext>
            </a:extLst>
          </p:cNvPr>
          <p:cNvSpPr>
            <a:spLocks noGrp="1"/>
          </p:cNvSpPr>
          <p:nvPr>
            <p:ph type="sldNum" sz="quarter" idx="12"/>
          </p:nvPr>
        </p:nvSpPr>
        <p:spPr>
          <a:xfrm>
            <a:off x="4817335" y="6141085"/>
            <a:ext cx="813816" cy="365125"/>
          </a:xfrm>
        </p:spPr>
        <p:txBody>
          <a:bodyPr/>
          <a:lstStyle/>
          <a:p>
            <a:fld id="{49ABCAEC-7D34-E549-A96E-FCEDAADBE4B0}" type="slidenum">
              <a:rPr lang="en-US" smtClean="0"/>
              <a:t>‹#›</a:t>
            </a:fld>
            <a:endParaRPr lang="en-US" dirty="0"/>
          </a:p>
        </p:txBody>
      </p:sp>
      <p:cxnSp>
        <p:nvCxnSpPr>
          <p:cNvPr id="7" name="Straight Connector 6">
            <a:extLst>
              <a:ext uri="{FF2B5EF4-FFF2-40B4-BE49-F238E27FC236}">
                <a16:creationId xmlns:a16="http://schemas.microsoft.com/office/drawing/2014/main" id="{D33A3282-0389-C547-8CA6-7F3E7F27B34D}"/>
              </a:ext>
            </a:extLst>
          </p:cNvPr>
          <p:cNvCxnSpPr>
            <a:cxnSpLocks/>
          </p:cNvCxnSpPr>
          <p:nvPr/>
        </p:nvCxnSpPr>
        <p:spPr>
          <a:xfrm>
            <a:off x="565150" y="6087110"/>
            <a:ext cx="5066001"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625096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7ED46EE4-CE67-DD46-A751-9FEA049A22B8}"/>
              </a:ext>
            </a:extLst>
          </p:cNvPr>
          <p:cNvGrpSpPr/>
          <p:nvPr/>
        </p:nvGrpSpPr>
        <p:grpSpPr>
          <a:xfrm>
            <a:off x="8928528" y="0"/>
            <a:ext cx="3263472" cy="6858000"/>
            <a:chOff x="8928528" y="0"/>
            <a:chExt cx="3263472" cy="6858000"/>
          </a:xfrm>
        </p:grpSpPr>
        <p:sp>
          <p:nvSpPr>
            <p:cNvPr id="23" name="Oval 22">
              <a:extLst>
                <a:ext uri="{FF2B5EF4-FFF2-40B4-BE49-F238E27FC236}">
                  <a16:creationId xmlns:a16="http://schemas.microsoft.com/office/drawing/2014/main" id="{955C5B70-D34F-8A49-B220-808CE2BBB7F3}"/>
                </a:ext>
              </a:extLst>
            </p:cNvPr>
            <p:cNvSpPr/>
            <p:nvPr/>
          </p:nvSpPr>
          <p:spPr>
            <a:xfrm>
              <a:off x="8928528" y="4918120"/>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23">
              <a:extLst>
                <a:ext uri="{FF2B5EF4-FFF2-40B4-BE49-F238E27FC236}">
                  <a16:creationId xmlns:a16="http://schemas.microsoft.com/office/drawing/2014/main" id="{4BBFE624-6DBD-8541-B43B-180C0AFA21F0}"/>
                </a:ext>
              </a:extLst>
            </p:cNvPr>
            <p:cNvSpPr/>
            <p:nvPr/>
          </p:nvSpPr>
          <p:spPr>
            <a:xfrm>
              <a:off x="8928528" y="0"/>
              <a:ext cx="1130724" cy="565573"/>
            </a:xfrm>
            <a:custGeom>
              <a:avLst/>
              <a:gdLst>
                <a:gd name="connsiteX0" fmla="*/ 22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2"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 name="Freeform 24">
              <a:extLst>
                <a:ext uri="{FF2B5EF4-FFF2-40B4-BE49-F238E27FC236}">
                  <a16:creationId xmlns:a16="http://schemas.microsoft.com/office/drawing/2014/main" id="{6E01AC23-2120-A542-B140-5A29AA27A2C8}"/>
                </a:ext>
              </a:extLst>
            </p:cNvPr>
            <p:cNvSpPr/>
            <p:nvPr/>
          </p:nvSpPr>
          <p:spPr>
            <a:xfrm>
              <a:off x="10291391" y="6292417"/>
              <a:ext cx="1130724" cy="565583"/>
            </a:xfrm>
            <a:custGeom>
              <a:avLst/>
              <a:gdLst>
                <a:gd name="connsiteX0" fmla="*/ 565362 w 1130724"/>
                <a:gd name="connsiteY0" fmla="*/ 0 h 565583"/>
                <a:gd name="connsiteX1" fmla="*/ 1130724 w 1130724"/>
                <a:gd name="connsiteY1" fmla="*/ 565362 h 565583"/>
                <a:gd name="connsiteX2" fmla="*/ 1130702 w 1130724"/>
                <a:gd name="connsiteY2" fmla="*/ 565583 h 565583"/>
                <a:gd name="connsiteX3" fmla="*/ 22 w 1130724"/>
                <a:gd name="connsiteY3" fmla="*/ 565583 h 565583"/>
                <a:gd name="connsiteX4" fmla="*/ 0 w 1130724"/>
                <a:gd name="connsiteY4" fmla="*/ 565362 h 565583"/>
                <a:gd name="connsiteX5" fmla="*/ 565362 w 1130724"/>
                <a:gd name="connsiteY5" fmla="*/ 0 h 565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83">
                  <a:moveTo>
                    <a:pt x="565362" y="0"/>
                  </a:moveTo>
                  <a:cubicBezTo>
                    <a:pt x="877603" y="0"/>
                    <a:pt x="1130724" y="253121"/>
                    <a:pt x="1130724" y="565362"/>
                  </a:cubicBezTo>
                  <a:lnTo>
                    <a:pt x="1130702" y="565583"/>
                  </a:lnTo>
                  <a:lnTo>
                    <a:pt x="22" y="565583"/>
                  </a:lnTo>
                  <a:lnTo>
                    <a:pt x="0" y="565362"/>
                  </a:lnTo>
                  <a:cubicBezTo>
                    <a:pt x="0" y="253121"/>
                    <a:pt x="253121"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6" name="Oval 25">
              <a:extLst>
                <a:ext uri="{FF2B5EF4-FFF2-40B4-BE49-F238E27FC236}">
                  <a16:creationId xmlns:a16="http://schemas.microsoft.com/office/drawing/2014/main" id="{154689C0-9C35-9B4D-906B-DA287DA55A38}"/>
                </a:ext>
              </a:extLst>
            </p:cNvPr>
            <p:cNvSpPr/>
            <p:nvPr/>
          </p:nvSpPr>
          <p:spPr>
            <a:xfrm>
              <a:off x="10291392" y="3549390"/>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696570F0-11E0-6147-9053-E3A4B5DBA0E4}"/>
                </a:ext>
              </a:extLst>
            </p:cNvPr>
            <p:cNvSpPr/>
            <p:nvPr/>
          </p:nvSpPr>
          <p:spPr>
            <a:xfrm>
              <a:off x="10291392" y="2177876"/>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9BDD97F6-A366-B54A-B889-42E97AFEDE37}"/>
                </a:ext>
              </a:extLst>
            </p:cNvPr>
            <p:cNvSpPr/>
            <p:nvPr/>
          </p:nvSpPr>
          <p:spPr>
            <a:xfrm>
              <a:off x="10291392" y="806363"/>
              <a:ext cx="1130724" cy="113072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28">
              <a:extLst>
                <a:ext uri="{FF2B5EF4-FFF2-40B4-BE49-F238E27FC236}">
                  <a16:creationId xmlns:a16="http://schemas.microsoft.com/office/drawing/2014/main" id="{58E853BC-EE80-374B-B823-8D51A948C4CF}"/>
                </a:ext>
              </a:extLst>
            </p:cNvPr>
            <p:cNvSpPr/>
            <p:nvPr/>
          </p:nvSpPr>
          <p:spPr>
            <a:xfrm>
              <a:off x="10291392"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0" name="Freeform 29">
              <a:extLst>
                <a:ext uri="{FF2B5EF4-FFF2-40B4-BE49-F238E27FC236}">
                  <a16:creationId xmlns:a16="http://schemas.microsoft.com/office/drawing/2014/main" id="{4B5B70B1-649D-9848-B5D4-6DE04D55F5F0}"/>
                </a:ext>
              </a:extLst>
            </p:cNvPr>
            <p:cNvSpPr/>
            <p:nvPr/>
          </p:nvSpPr>
          <p:spPr>
            <a:xfrm>
              <a:off x="11654256" y="6295201"/>
              <a:ext cx="537744" cy="562799"/>
            </a:xfrm>
            <a:custGeom>
              <a:avLst/>
              <a:gdLst>
                <a:gd name="connsiteX0" fmla="*/ 537744 w 537744"/>
                <a:gd name="connsiteY0" fmla="*/ 0 h 562799"/>
                <a:gd name="connsiteX1" fmla="*/ 537744 w 537744"/>
                <a:gd name="connsiteY1" fmla="*/ 562799 h 562799"/>
                <a:gd name="connsiteX2" fmla="*/ 22 w 537744"/>
                <a:gd name="connsiteY2" fmla="*/ 562799 h 562799"/>
                <a:gd name="connsiteX3" fmla="*/ 0 w 537744"/>
                <a:gd name="connsiteY3" fmla="*/ 562578 h 562799"/>
                <a:gd name="connsiteX4" fmla="*/ 451422 w 537744"/>
                <a:gd name="connsiteY4" fmla="*/ 8702 h 5627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562799">
                  <a:moveTo>
                    <a:pt x="537744" y="0"/>
                  </a:moveTo>
                  <a:lnTo>
                    <a:pt x="537744" y="562799"/>
                  </a:lnTo>
                  <a:lnTo>
                    <a:pt x="22" y="562799"/>
                  </a:lnTo>
                  <a:lnTo>
                    <a:pt x="0" y="562578"/>
                  </a:lnTo>
                  <a:cubicBezTo>
                    <a:pt x="0" y="289367"/>
                    <a:pt x="193796" y="61420"/>
                    <a:pt x="451422" y="870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1" name="Freeform 30">
              <a:extLst>
                <a:ext uri="{FF2B5EF4-FFF2-40B4-BE49-F238E27FC236}">
                  <a16:creationId xmlns:a16="http://schemas.microsoft.com/office/drawing/2014/main" id="{46A2092A-2157-0A49-937F-BBAE14687DE7}"/>
                </a:ext>
              </a:extLst>
            </p:cNvPr>
            <p:cNvSpPr/>
            <p:nvPr/>
          </p:nvSpPr>
          <p:spPr>
            <a:xfrm>
              <a:off x="11654256" y="4923687"/>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2" name="Freeform 31">
              <a:extLst>
                <a:ext uri="{FF2B5EF4-FFF2-40B4-BE49-F238E27FC236}">
                  <a16:creationId xmlns:a16="http://schemas.microsoft.com/office/drawing/2014/main" id="{F092371E-D526-AF43-816F-F7AEBA9FF166}"/>
                </a:ext>
              </a:extLst>
            </p:cNvPr>
            <p:cNvSpPr/>
            <p:nvPr/>
          </p:nvSpPr>
          <p:spPr>
            <a:xfrm>
              <a:off x="11654256" y="3552173"/>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3" name="Freeform 32">
              <a:extLst>
                <a:ext uri="{FF2B5EF4-FFF2-40B4-BE49-F238E27FC236}">
                  <a16:creationId xmlns:a16="http://schemas.microsoft.com/office/drawing/2014/main" id="{06995714-B51E-E84A-9FD5-3AD33004E517}"/>
                </a:ext>
              </a:extLst>
            </p:cNvPr>
            <p:cNvSpPr/>
            <p:nvPr/>
          </p:nvSpPr>
          <p:spPr>
            <a:xfrm>
              <a:off x="11654256" y="2180659"/>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4" name="Freeform 33">
              <a:extLst>
                <a:ext uri="{FF2B5EF4-FFF2-40B4-BE49-F238E27FC236}">
                  <a16:creationId xmlns:a16="http://schemas.microsoft.com/office/drawing/2014/main" id="{0FDB0CC5-76AA-6E44-8376-4EE649C1DE42}"/>
                </a:ext>
              </a:extLst>
            </p:cNvPr>
            <p:cNvSpPr/>
            <p:nvPr/>
          </p:nvSpPr>
          <p:spPr>
            <a:xfrm>
              <a:off x="11654256" y="809146"/>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5" name="Freeform 34">
              <a:extLst>
                <a:ext uri="{FF2B5EF4-FFF2-40B4-BE49-F238E27FC236}">
                  <a16:creationId xmlns:a16="http://schemas.microsoft.com/office/drawing/2014/main" id="{3D981F0B-8982-1C45-8D7C-30E744003823}"/>
                </a:ext>
              </a:extLst>
            </p:cNvPr>
            <p:cNvSpPr/>
            <p:nvPr/>
          </p:nvSpPr>
          <p:spPr>
            <a:xfrm>
              <a:off x="11654256" y="0"/>
              <a:ext cx="537744" cy="562788"/>
            </a:xfrm>
            <a:custGeom>
              <a:avLst/>
              <a:gdLst>
                <a:gd name="connsiteX0" fmla="*/ 21 w 537744"/>
                <a:gd name="connsiteY0" fmla="*/ 0 h 562788"/>
                <a:gd name="connsiteX1" fmla="*/ 537744 w 537744"/>
                <a:gd name="connsiteY1" fmla="*/ 0 h 562788"/>
                <a:gd name="connsiteX2" fmla="*/ 537744 w 537744"/>
                <a:gd name="connsiteY2" fmla="*/ 562788 h 562788"/>
                <a:gd name="connsiteX3" fmla="*/ 451422 w 537744"/>
                <a:gd name="connsiteY3" fmla="*/ 554086 h 562788"/>
                <a:gd name="connsiteX4" fmla="*/ 0 w 537744"/>
                <a:gd name="connsiteY4" fmla="*/ 211 h 562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562788">
                  <a:moveTo>
                    <a:pt x="21" y="0"/>
                  </a:moveTo>
                  <a:lnTo>
                    <a:pt x="537744" y="0"/>
                  </a:lnTo>
                  <a:lnTo>
                    <a:pt x="537744" y="562788"/>
                  </a:lnTo>
                  <a:lnTo>
                    <a:pt x="451422" y="554086"/>
                  </a:lnTo>
                  <a:cubicBezTo>
                    <a:pt x="193796" y="501368"/>
                    <a:pt x="0" y="273421"/>
                    <a:pt x="0" y="211"/>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DF76EEB7-1E87-0447-8CD6-DD220CF4EE59}"/>
              </a:ext>
            </a:extLst>
          </p:cNvPr>
          <p:cNvSpPr>
            <a:spLocks noGrp="1"/>
          </p:cNvSpPr>
          <p:nvPr>
            <p:ph type="title"/>
          </p:nvPr>
        </p:nvSpPr>
        <p:spPr/>
        <p:txBody>
          <a:bodyPr/>
          <a:lstStyle/>
          <a:p>
            <a:r>
              <a:rPr lang="en-US" dirty="0"/>
              <a:t>Click to edit Master title style</a:t>
            </a:r>
          </a:p>
        </p:txBody>
      </p:sp>
      <p:sp>
        <p:nvSpPr>
          <p:cNvPr id="3" name="Vertical Text Placeholder 2">
            <a:extLst>
              <a:ext uri="{FF2B5EF4-FFF2-40B4-BE49-F238E27FC236}">
                <a16:creationId xmlns:a16="http://schemas.microsoft.com/office/drawing/2014/main" id="{BA8AE526-3A03-9B41-8C9F-27156E701CF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CD08D72-182D-C947-B3F7-B74948D0849B}"/>
              </a:ext>
            </a:extLst>
          </p:cNvPr>
          <p:cNvSpPr>
            <a:spLocks noGrp="1"/>
          </p:cNvSpPr>
          <p:nvPr>
            <p:ph type="dt" sz="half" idx="10"/>
          </p:nvPr>
        </p:nvSpPr>
        <p:spPr/>
        <p:txBody>
          <a:bodyPr/>
          <a:lstStyle/>
          <a:p>
            <a:fld id="{A5B0A250-5CC0-1746-B209-08E8B0DAE6AF}" type="datetimeFigureOut">
              <a:rPr lang="en-US" smtClean="0"/>
              <a:t>10/27/2021</a:t>
            </a:fld>
            <a:endParaRPr lang="en-US" dirty="0"/>
          </a:p>
        </p:txBody>
      </p:sp>
      <p:sp>
        <p:nvSpPr>
          <p:cNvPr id="5" name="Footer Placeholder 4">
            <a:extLst>
              <a:ext uri="{FF2B5EF4-FFF2-40B4-BE49-F238E27FC236}">
                <a16:creationId xmlns:a16="http://schemas.microsoft.com/office/drawing/2014/main" id="{B076E396-D059-AF4D-A1D9-C1347978AAD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F8845B6-87C0-2F4A-8146-00E911CDF70D}"/>
              </a:ext>
            </a:extLst>
          </p:cNvPr>
          <p:cNvSpPr>
            <a:spLocks noGrp="1"/>
          </p:cNvSpPr>
          <p:nvPr>
            <p:ph type="sldNum" sz="quarter" idx="12"/>
          </p:nvPr>
        </p:nvSpPr>
        <p:spPr>
          <a:xfrm>
            <a:off x="7086480" y="6141085"/>
            <a:ext cx="813816" cy="365125"/>
          </a:xfrm>
        </p:spPr>
        <p:txBody>
          <a:bodyPr/>
          <a:lstStyle/>
          <a:p>
            <a:fld id="{49ABCAEC-7D34-E549-A96E-FCEDAADBE4B0}" type="slidenum">
              <a:rPr lang="en-US" smtClean="0"/>
              <a:t>‹#›</a:t>
            </a:fld>
            <a:endParaRPr lang="en-US"/>
          </a:p>
        </p:txBody>
      </p:sp>
      <p:cxnSp>
        <p:nvCxnSpPr>
          <p:cNvPr id="7" name="Straight Connector 6">
            <a:extLst>
              <a:ext uri="{FF2B5EF4-FFF2-40B4-BE49-F238E27FC236}">
                <a16:creationId xmlns:a16="http://schemas.microsoft.com/office/drawing/2014/main" id="{A78A912D-4325-C449-BF2E-F331A221C695}"/>
              </a:ext>
            </a:extLst>
          </p:cNvPr>
          <p:cNvCxnSpPr>
            <a:cxnSpLocks/>
          </p:cNvCxnSpPr>
          <p:nvPr/>
        </p:nvCxnSpPr>
        <p:spPr>
          <a:xfrm>
            <a:off x="565150" y="6087110"/>
            <a:ext cx="7335146"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127009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C3803ECC-8207-244B-8051-94AA5304EDD9}"/>
              </a:ext>
            </a:extLst>
          </p:cNvPr>
          <p:cNvGrpSpPr/>
          <p:nvPr/>
        </p:nvGrpSpPr>
        <p:grpSpPr>
          <a:xfrm>
            <a:off x="10290315" y="0"/>
            <a:ext cx="1901686" cy="6858000"/>
            <a:chOff x="10290315" y="0"/>
            <a:chExt cx="1901686" cy="6858000"/>
          </a:xfrm>
        </p:grpSpPr>
        <p:sp>
          <p:nvSpPr>
            <p:cNvPr id="17" name="Freeform 16">
              <a:extLst>
                <a:ext uri="{FF2B5EF4-FFF2-40B4-BE49-F238E27FC236}">
                  <a16:creationId xmlns:a16="http://schemas.microsoft.com/office/drawing/2014/main" id="{CF2E8536-821C-3846-A152-2001B7BA4BC9}"/>
                </a:ext>
              </a:extLst>
            </p:cNvPr>
            <p:cNvSpPr/>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17">
              <a:extLst>
                <a:ext uri="{FF2B5EF4-FFF2-40B4-BE49-F238E27FC236}">
                  <a16:creationId xmlns:a16="http://schemas.microsoft.com/office/drawing/2014/main" id="{57A02781-FFB4-C04E-97FB-78D26A9E8F1C}"/>
                </a:ext>
              </a:extLst>
            </p:cNvPr>
            <p:cNvSpPr/>
            <p:nvPr/>
          </p:nvSpPr>
          <p:spPr>
            <a:xfrm>
              <a:off x="11653180" y="6295093"/>
              <a:ext cx="538821" cy="562907"/>
            </a:xfrm>
            <a:custGeom>
              <a:avLst/>
              <a:gdLst>
                <a:gd name="connsiteX0" fmla="*/ 538821 w 538821"/>
                <a:gd name="connsiteY0" fmla="*/ 0 h 562907"/>
                <a:gd name="connsiteX1" fmla="*/ 538821 w 538821"/>
                <a:gd name="connsiteY1" fmla="*/ 562907 h 562907"/>
                <a:gd name="connsiteX2" fmla="*/ 22 w 538821"/>
                <a:gd name="connsiteY2" fmla="*/ 562907 h 562907"/>
                <a:gd name="connsiteX3" fmla="*/ 0 w 538821"/>
                <a:gd name="connsiteY3" fmla="*/ 562686 h 562907"/>
                <a:gd name="connsiteX4" fmla="*/ 451422 w 538821"/>
                <a:gd name="connsiteY4" fmla="*/ 8810 h 562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907">
                  <a:moveTo>
                    <a:pt x="538821" y="0"/>
                  </a:moveTo>
                  <a:lnTo>
                    <a:pt x="538821" y="562907"/>
                  </a:lnTo>
                  <a:lnTo>
                    <a:pt x="22" y="562907"/>
                  </a:lnTo>
                  <a:lnTo>
                    <a:pt x="0" y="562686"/>
                  </a:ln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18">
              <a:extLst>
                <a:ext uri="{FF2B5EF4-FFF2-40B4-BE49-F238E27FC236}">
                  <a16:creationId xmlns:a16="http://schemas.microsoft.com/office/drawing/2014/main" id="{14C29607-37D2-7A4B-98E2-2C851CD6776C}"/>
                </a:ext>
              </a:extLst>
            </p:cNvPr>
            <p:cNvSpPr/>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19">
              <a:extLst>
                <a:ext uri="{FF2B5EF4-FFF2-40B4-BE49-F238E27FC236}">
                  <a16:creationId xmlns:a16="http://schemas.microsoft.com/office/drawing/2014/main" id="{D12FC7BA-80CC-1C4E-B268-B3EEA08137F1}"/>
                </a:ext>
              </a:extLst>
            </p:cNvPr>
            <p:cNvSpPr/>
            <p:nvPr/>
          </p:nvSpPr>
          <p:spPr>
            <a:xfrm>
              <a:off x="11653180" y="2180552"/>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20">
              <a:extLst>
                <a:ext uri="{FF2B5EF4-FFF2-40B4-BE49-F238E27FC236}">
                  <a16:creationId xmlns:a16="http://schemas.microsoft.com/office/drawing/2014/main" id="{BEBC8FB1-96B9-D84A-BD2A-BC8410EBE012}"/>
                </a:ext>
              </a:extLst>
            </p:cNvPr>
            <p:cNvSpPr/>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21">
              <a:extLst>
                <a:ext uri="{FF2B5EF4-FFF2-40B4-BE49-F238E27FC236}">
                  <a16:creationId xmlns:a16="http://schemas.microsoft.com/office/drawing/2014/main" id="{5A8455B4-A778-B44D-A7E8-C45A4846D9F7}"/>
                </a:ext>
              </a:extLst>
            </p:cNvPr>
            <p:cNvSpPr/>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Vertical Title 1">
            <a:extLst>
              <a:ext uri="{FF2B5EF4-FFF2-40B4-BE49-F238E27FC236}">
                <a16:creationId xmlns:a16="http://schemas.microsoft.com/office/drawing/2014/main" id="{B0407CCA-80EF-2B45-8F8C-7D5796A61BC0}"/>
              </a:ext>
            </a:extLst>
          </p:cNvPr>
          <p:cNvSpPr>
            <a:spLocks noGrp="1"/>
          </p:cNvSpPr>
          <p:nvPr>
            <p:ph type="title" orient="vert"/>
          </p:nvPr>
        </p:nvSpPr>
        <p:spPr>
          <a:xfrm>
            <a:off x="8950095" y="976630"/>
            <a:ext cx="2268507" cy="4784598"/>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BAA221C3-F2D3-FC4F-938B-4C4CAC7370B1}"/>
              </a:ext>
            </a:extLst>
          </p:cNvPr>
          <p:cNvSpPr>
            <a:spLocks noGrp="1"/>
          </p:cNvSpPr>
          <p:nvPr>
            <p:ph type="body" orient="vert" idx="1"/>
          </p:nvPr>
        </p:nvSpPr>
        <p:spPr>
          <a:xfrm>
            <a:off x="565150" y="976630"/>
            <a:ext cx="8264057" cy="4784598"/>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6B061B46-3E9A-AC48-8C84-5B46EA1EC583}"/>
              </a:ext>
            </a:extLst>
          </p:cNvPr>
          <p:cNvSpPr>
            <a:spLocks noGrp="1"/>
          </p:cNvSpPr>
          <p:nvPr>
            <p:ph type="dt" sz="half" idx="10"/>
          </p:nvPr>
        </p:nvSpPr>
        <p:spPr/>
        <p:txBody>
          <a:bodyPr/>
          <a:lstStyle/>
          <a:p>
            <a:fld id="{A5B0A250-5CC0-1746-B209-08E8B0DAE6AF}" type="datetimeFigureOut">
              <a:rPr lang="en-US" smtClean="0"/>
              <a:t>10/27/2021</a:t>
            </a:fld>
            <a:endParaRPr lang="en-US"/>
          </a:p>
        </p:txBody>
      </p:sp>
      <p:sp>
        <p:nvSpPr>
          <p:cNvPr id="5" name="Footer Placeholder 4">
            <a:extLst>
              <a:ext uri="{FF2B5EF4-FFF2-40B4-BE49-F238E27FC236}">
                <a16:creationId xmlns:a16="http://schemas.microsoft.com/office/drawing/2014/main" id="{369F8F49-5859-714C-8EE1-61A74F324E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2B6F69-3FFA-D94F-BA99-873D36F7F69D}"/>
              </a:ext>
            </a:extLst>
          </p:cNvPr>
          <p:cNvSpPr>
            <a:spLocks noGrp="1"/>
          </p:cNvSpPr>
          <p:nvPr>
            <p:ph type="sldNum" sz="quarter" idx="12"/>
          </p:nvPr>
        </p:nvSpPr>
        <p:spPr/>
        <p:txBody>
          <a:bodyPr/>
          <a:lstStyle/>
          <a:p>
            <a:fld id="{49ABCAEC-7D34-E549-A96E-FCEDAADBE4B0}" type="slidenum">
              <a:rPr lang="en-US" smtClean="0"/>
              <a:t>‹#›</a:t>
            </a:fld>
            <a:endParaRPr lang="en-US"/>
          </a:p>
        </p:txBody>
      </p:sp>
      <p:cxnSp>
        <p:nvCxnSpPr>
          <p:cNvPr id="7" name="Straight Connector 6">
            <a:extLst>
              <a:ext uri="{FF2B5EF4-FFF2-40B4-BE49-F238E27FC236}">
                <a16:creationId xmlns:a16="http://schemas.microsoft.com/office/drawing/2014/main" id="{C31B40EC-87DB-A64F-9D4B-98A86F7CEFFF}"/>
              </a:ext>
            </a:extLst>
          </p:cNvPr>
          <p:cNvCxnSpPr>
            <a:cxnSpLocks/>
          </p:cNvCxnSpPr>
          <p:nvPr/>
        </p:nvCxnSpPr>
        <p:spPr>
          <a:xfrm>
            <a:off x="565150" y="6087110"/>
            <a:ext cx="1105834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85593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F0CAFDA3-320A-C24D-A7A1-20C1267EC987}"/>
              </a:ext>
            </a:extLst>
          </p:cNvPr>
          <p:cNvGrpSpPr/>
          <p:nvPr/>
        </p:nvGrpSpPr>
        <p:grpSpPr>
          <a:xfrm>
            <a:off x="8928528" y="0"/>
            <a:ext cx="3263472" cy="6858000"/>
            <a:chOff x="8928528" y="0"/>
            <a:chExt cx="3263472" cy="6858000"/>
          </a:xfrm>
        </p:grpSpPr>
        <p:sp>
          <p:nvSpPr>
            <p:cNvPr id="23" name="Oval 22">
              <a:extLst>
                <a:ext uri="{FF2B5EF4-FFF2-40B4-BE49-F238E27FC236}">
                  <a16:creationId xmlns:a16="http://schemas.microsoft.com/office/drawing/2014/main" id="{D2411669-6E2C-2243-99CD-6BC9D724FA1F}"/>
                </a:ext>
              </a:extLst>
            </p:cNvPr>
            <p:cNvSpPr/>
            <p:nvPr/>
          </p:nvSpPr>
          <p:spPr>
            <a:xfrm>
              <a:off x="8928528" y="806362"/>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23">
              <a:extLst>
                <a:ext uri="{FF2B5EF4-FFF2-40B4-BE49-F238E27FC236}">
                  <a16:creationId xmlns:a16="http://schemas.microsoft.com/office/drawing/2014/main" id="{C4E0C522-0F40-ED44-A700-F1BCD1CF74F5}"/>
                </a:ext>
              </a:extLst>
            </p:cNvPr>
            <p:cNvSpPr/>
            <p:nvPr/>
          </p:nvSpPr>
          <p:spPr>
            <a:xfrm>
              <a:off x="8928528" y="0"/>
              <a:ext cx="1130724" cy="565573"/>
            </a:xfrm>
            <a:custGeom>
              <a:avLst/>
              <a:gdLst>
                <a:gd name="connsiteX0" fmla="*/ 22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2"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 name="Freeform 24">
              <a:extLst>
                <a:ext uri="{FF2B5EF4-FFF2-40B4-BE49-F238E27FC236}">
                  <a16:creationId xmlns:a16="http://schemas.microsoft.com/office/drawing/2014/main" id="{B79B4380-CBEC-C341-A10E-5EF9A8597959}"/>
                </a:ext>
              </a:extLst>
            </p:cNvPr>
            <p:cNvSpPr/>
            <p:nvPr/>
          </p:nvSpPr>
          <p:spPr>
            <a:xfrm>
              <a:off x="10291391" y="6292417"/>
              <a:ext cx="1130724" cy="565583"/>
            </a:xfrm>
            <a:custGeom>
              <a:avLst/>
              <a:gdLst>
                <a:gd name="connsiteX0" fmla="*/ 565362 w 1130724"/>
                <a:gd name="connsiteY0" fmla="*/ 0 h 565583"/>
                <a:gd name="connsiteX1" fmla="*/ 1130724 w 1130724"/>
                <a:gd name="connsiteY1" fmla="*/ 565362 h 565583"/>
                <a:gd name="connsiteX2" fmla="*/ 1130702 w 1130724"/>
                <a:gd name="connsiteY2" fmla="*/ 565583 h 565583"/>
                <a:gd name="connsiteX3" fmla="*/ 22 w 1130724"/>
                <a:gd name="connsiteY3" fmla="*/ 565583 h 565583"/>
                <a:gd name="connsiteX4" fmla="*/ 0 w 1130724"/>
                <a:gd name="connsiteY4" fmla="*/ 565362 h 565583"/>
                <a:gd name="connsiteX5" fmla="*/ 565362 w 1130724"/>
                <a:gd name="connsiteY5" fmla="*/ 0 h 565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83">
                  <a:moveTo>
                    <a:pt x="565362" y="0"/>
                  </a:moveTo>
                  <a:cubicBezTo>
                    <a:pt x="877603" y="0"/>
                    <a:pt x="1130724" y="253121"/>
                    <a:pt x="1130724" y="565362"/>
                  </a:cubicBezTo>
                  <a:lnTo>
                    <a:pt x="1130702" y="565583"/>
                  </a:lnTo>
                  <a:lnTo>
                    <a:pt x="22" y="565583"/>
                  </a:lnTo>
                  <a:lnTo>
                    <a:pt x="0" y="565362"/>
                  </a:lnTo>
                  <a:cubicBezTo>
                    <a:pt x="0" y="253121"/>
                    <a:pt x="253121"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6" name="Oval 25">
              <a:extLst>
                <a:ext uri="{FF2B5EF4-FFF2-40B4-BE49-F238E27FC236}">
                  <a16:creationId xmlns:a16="http://schemas.microsoft.com/office/drawing/2014/main" id="{F04AD70E-5490-4C4E-A05D-D67949C51A74}"/>
                </a:ext>
              </a:extLst>
            </p:cNvPr>
            <p:cNvSpPr/>
            <p:nvPr/>
          </p:nvSpPr>
          <p:spPr>
            <a:xfrm>
              <a:off x="10291392" y="3549390"/>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128A8883-9F24-0047-92B7-45B3D2E7D9C0}"/>
                </a:ext>
              </a:extLst>
            </p:cNvPr>
            <p:cNvSpPr/>
            <p:nvPr/>
          </p:nvSpPr>
          <p:spPr>
            <a:xfrm>
              <a:off x="10291392" y="2177876"/>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AAC3A3BB-FD2C-FB44-9478-FA87EF229D37}"/>
                </a:ext>
              </a:extLst>
            </p:cNvPr>
            <p:cNvSpPr/>
            <p:nvPr/>
          </p:nvSpPr>
          <p:spPr>
            <a:xfrm>
              <a:off x="10291392" y="806363"/>
              <a:ext cx="1130724" cy="113072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28">
              <a:extLst>
                <a:ext uri="{FF2B5EF4-FFF2-40B4-BE49-F238E27FC236}">
                  <a16:creationId xmlns:a16="http://schemas.microsoft.com/office/drawing/2014/main" id="{BF46B3B1-E981-BB40-B916-51A6D3851969}"/>
                </a:ext>
              </a:extLst>
            </p:cNvPr>
            <p:cNvSpPr/>
            <p:nvPr/>
          </p:nvSpPr>
          <p:spPr>
            <a:xfrm>
              <a:off x="10291392"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0" name="Freeform 29">
              <a:extLst>
                <a:ext uri="{FF2B5EF4-FFF2-40B4-BE49-F238E27FC236}">
                  <a16:creationId xmlns:a16="http://schemas.microsoft.com/office/drawing/2014/main" id="{EA7DAE92-7D6B-B042-83BE-047C8EC322A0}"/>
                </a:ext>
              </a:extLst>
            </p:cNvPr>
            <p:cNvSpPr/>
            <p:nvPr/>
          </p:nvSpPr>
          <p:spPr>
            <a:xfrm>
              <a:off x="11654256" y="6295201"/>
              <a:ext cx="537744" cy="562799"/>
            </a:xfrm>
            <a:custGeom>
              <a:avLst/>
              <a:gdLst>
                <a:gd name="connsiteX0" fmla="*/ 537744 w 537744"/>
                <a:gd name="connsiteY0" fmla="*/ 0 h 562799"/>
                <a:gd name="connsiteX1" fmla="*/ 537744 w 537744"/>
                <a:gd name="connsiteY1" fmla="*/ 562799 h 562799"/>
                <a:gd name="connsiteX2" fmla="*/ 22 w 537744"/>
                <a:gd name="connsiteY2" fmla="*/ 562799 h 562799"/>
                <a:gd name="connsiteX3" fmla="*/ 0 w 537744"/>
                <a:gd name="connsiteY3" fmla="*/ 562578 h 562799"/>
                <a:gd name="connsiteX4" fmla="*/ 451422 w 537744"/>
                <a:gd name="connsiteY4" fmla="*/ 8702 h 5627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562799">
                  <a:moveTo>
                    <a:pt x="537744" y="0"/>
                  </a:moveTo>
                  <a:lnTo>
                    <a:pt x="537744" y="562799"/>
                  </a:lnTo>
                  <a:lnTo>
                    <a:pt x="22" y="562799"/>
                  </a:lnTo>
                  <a:lnTo>
                    <a:pt x="0" y="562578"/>
                  </a:lnTo>
                  <a:cubicBezTo>
                    <a:pt x="0" y="289367"/>
                    <a:pt x="193796" y="61420"/>
                    <a:pt x="451422" y="870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1" name="Freeform 30">
              <a:extLst>
                <a:ext uri="{FF2B5EF4-FFF2-40B4-BE49-F238E27FC236}">
                  <a16:creationId xmlns:a16="http://schemas.microsoft.com/office/drawing/2014/main" id="{06AADCE6-4277-EA49-AF23-63B53CA6772A}"/>
                </a:ext>
              </a:extLst>
            </p:cNvPr>
            <p:cNvSpPr/>
            <p:nvPr/>
          </p:nvSpPr>
          <p:spPr>
            <a:xfrm>
              <a:off x="11654256" y="4923687"/>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2" name="Freeform 31">
              <a:extLst>
                <a:ext uri="{FF2B5EF4-FFF2-40B4-BE49-F238E27FC236}">
                  <a16:creationId xmlns:a16="http://schemas.microsoft.com/office/drawing/2014/main" id="{58CEA343-047B-DF4E-A7A8-881C7740EA36}"/>
                </a:ext>
              </a:extLst>
            </p:cNvPr>
            <p:cNvSpPr/>
            <p:nvPr/>
          </p:nvSpPr>
          <p:spPr>
            <a:xfrm>
              <a:off x="11654256" y="3552173"/>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3" name="Freeform 32">
              <a:extLst>
                <a:ext uri="{FF2B5EF4-FFF2-40B4-BE49-F238E27FC236}">
                  <a16:creationId xmlns:a16="http://schemas.microsoft.com/office/drawing/2014/main" id="{FCCBAA07-17CE-2740-AA04-AEDA5EAD2796}"/>
                </a:ext>
              </a:extLst>
            </p:cNvPr>
            <p:cNvSpPr/>
            <p:nvPr/>
          </p:nvSpPr>
          <p:spPr>
            <a:xfrm>
              <a:off x="11654256" y="2180659"/>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4" name="Freeform 33">
              <a:extLst>
                <a:ext uri="{FF2B5EF4-FFF2-40B4-BE49-F238E27FC236}">
                  <a16:creationId xmlns:a16="http://schemas.microsoft.com/office/drawing/2014/main" id="{BF15C430-7951-6040-BD4C-4E996E94480E}"/>
                </a:ext>
              </a:extLst>
            </p:cNvPr>
            <p:cNvSpPr/>
            <p:nvPr/>
          </p:nvSpPr>
          <p:spPr>
            <a:xfrm>
              <a:off x="11654256" y="809146"/>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5" name="Freeform 34">
              <a:extLst>
                <a:ext uri="{FF2B5EF4-FFF2-40B4-BE49-F238E27FC236}">
                  <a16:creationId xmlns:a16="http://schemas.microsoft.com/office/drawing/2014/main" id="{0B3467F9-370D-5C4C-9EDE-E0CA0E401568}"/>
                </a:ext>
              </a:extLst>
            </p:cNvPr>
            <p:cNvSpPr/>
            <p:nvPr/>
          </p:nvSpPr>
          <p:spPr>
            <a:xfrm>
              <a:off x="11654256" y="0"/>
              <a:ext cx="537744" cy="562788"/>
            </a:xfrm>
            <a:custGeom>
              <a:avLst/>
              <a:gdLst>
                <a:gd name="connsiteX0" fmla="*/ 21 w 537744"/>
                <a:gd name="connsiteY0" fmla="*/ 0 h 562788"/>
                <a:gd name="connsiteX1" fmla="*/ 537744 w 537744"/>
                <a:gd name="connsiteY1" fmla="*/ 0 h 562788"/>
                <a:gd name="connsiteX2" fmla="*/ 537744 w 537744"/>
                <a:gd name="connsiteY2" fmla="*/ 562788 h 562788"/>
                <a:gd name="connsiteX3" fmla="*/ 451422 w 537744"/>
                <a:gd name="connsiteY3" fmla="*/ 554086 h 562788"/>
                <a:gd name="connsiteX4" fmla="*/ 0 w 537744"/>
                <a:gd name="connsiteY4" fmla="*/ 211 h 562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562788">
                  <a:moveTo>
                    <a:pt x="21" y="0"/>
                  </a:moveTo>
                  <a:lnTo>
                    <a:pt x="537744" y="0"/>
                  </a:lnTo>
                  <a:lnTo>
                    <a:pt x="537744" y="562788"/>
                  </a:lnTo>
                  <a:lnTo>
                    <a:pt x="451422" y="554086"/>
                  </a:lnTo>
                  <a:cubicBezTo>
                    <a:pt x="193796" y="501368"/>
                    <a:pt x="0" y="273421"/>
                    <a:pt x="0" y="211"/>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B652A1E4-52BA-534C-AECC-35C3CF44F861}"/>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88315675-65B4-E14F-9785-663A83B7B65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8676A1E-2332-684F-BDD2-687C166BDEC0}"/>
              </a:ext>
            </a:extLst>
          </p:cNvPr>
          <p:cNvSpPr>
            <a:spLocks noGrp="1"/>
          </p:cNvSpPr>
          <p:nvPr>
            <p:ph type="dt" sz="half" idx="10"/>
          </p:nvPr>
        </p:nvSpPr>
        <p:spPr/>
        <p:txBody>
          <a:bodyPr/>
          <a:lstStyle/>
          <a:p>
            <a:fld id="{A5B0A250-5CC0-1746-B209-08E8B0DAE6AF}" type="datetimeFigureOut">
              <a:rPr lang="en-US" smtClean="0"/>
              <a:t>10/27/2021</a:t>
            </a:fld>
            <a:endParaRPr lang="en-US" dirty="0"/>
          </a:p>
        </p:txBody>
      </p:sp>
      <p:sp>
        <p:nvSpPr>
          <p:cNvPr id="5" name="Footer Placeholder 4">
            <a:extLst>
              <a:ext uri="{FF2B5EF4-FFF2-40B4-BE49-F238E27FC236}">
                <a16:creationId xmlns:a16="http://schemas.microsoft.com/office/drawing/2014/main" id="{22BB8CB0-B7BE-7D4F-B254-8A2F8AEC2730}"/>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3E5A569-A063-8E40-B703-82B11D2A988A}"/>
              </a:ext>
            </a:extLst>
          </p:cNvPr>
          <p:cNvSpPr>
            <a:spLocks noGrp="1"/>
          </p:cNvSpPr>
          <p:nvPr>
            <p:ph type="sldNum" sz="quarter" idx="12"/>
          </p:nvPr>
        </p:nvSpPr>
        <p:spPr>
          <a:xfrm>
            <a:off x="7087169" y="6141085"/>
            <a:ext cx="813816" cy="365125"/>
          </a:xfrm>
        </p:spPr>
        <p:txBody>
          <a:bodyPr/>
          <a:lstStyle/>
          <a:p>
            <a:fld id="{49ABCAEC-7D34-E549-A96E-FCEDAADBE4B0}" type="slidenum">
              <a:rPr lang="en-US" smtClean="0"/>
              <a:t>‹#›</a:t>
            </a:fld>
            <a:endParaRPr lang="en-US"/>
          </a:p>
        </p:txBody>
      </p:sp>
      <p:cxnSp>
        <p:nvCxnSpPr>
          <p:cNvPr id="7" name="Straight Connector 6">
            <a:extLst>
              <a:ext uri="{FF2B5EF4-FFF2-40B4-BE49-F238E27FC236}">
                <a16:creationId xmlns:a16="http://schemas.microsoft.com/office/drawing/2014/main" id="{8231D73A-BA91-794F-8C09-4F4B41A6D08B}"/>
              </a:ext>
            </a:extLst>
          </p:cNvPr>
          <p:cNvCxnSpPr>
            <a:cxnSpLocks/>
          </p:cNvCxnSpPr>
          <p:nvPr/>
        </p:nvCxnSpPr>
        <p:spPr>
          <a:xfrm>
            <a:off x="565150" y="6087110"/>
            <a:ext cx="7335835"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082334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39" name="Group 38">
            <a:extLst>
              <a:ext uri="{FF2B5EF4-FFF2-40B4-BE49-F238E27FC236}">
                <a16:creationId xmlns:a16="http://schemas.microsoft.com/office/drawing/2014/main" id="{3ABDDED5-B489-454D-A72D-46C9473AB018}"/>
              </a:ext>
            </a:extLst>
          </p:cNvPr>
          <p:cNvGrpSpPr/>
          <p:nvPr/>
        </p:nvGrpSpPr>
        <p:grpSpPr>
          <a:xfrm>
            <a:off x="6201388" y="0"/>
            <a:ext cx="5990612" cy="6858001"/>
            <a:chOff x="6201388" y="0"/>
            <a:chExt cx="5990612" cy="6858001"/>
          </a:xfrm>
        </p:grpSpPr>
        <p:sp>
          <p:nvSpPr>
            <p:cNvPr id="40" name="Oval 39">
              <a:extLst>
                <a:ext uri="{FF2B5EF4-FFF2-40B4-BE49-F238E27FC236}">
                  <a16:creationId xmlns:a16="http://schemas.microsoft.com/office/drawing/2014/main" id="{E6338A9A-49A1-B04D-B479-43604A5CD6D5}"/>
                </a:ext>
              </a:extLst>
            </p:cNvPr>
            <p:cNvSpPr/>
            <p:nvPr/>
          </p:nvSpPr>
          <p:spPr>
            <a:xfrm>
              <a:off x="6201388"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reeform 40">
              <a:extLst>
                <a:ext uri="{FF2B5EF4-FFF2-40B4-BE49-F238E27FC236}">
                  <a16:creationId xmlns:a16="http://schemas.microsoft.com/office/drawing/2014/main" id="{3151B6D8-101B-F34D-992A-1668DB5D0067}"/>
                </a:ext>
              </a:extLst>
            </p:cNvPr>
            <p:cNvSpPr/>
            <p:nvPr/>
          </p:nvSpPr>
          <p:spPr>
            <a:xfrm>
              <a:off x="6201389" y="1"/>
              <a:ext cx="1130725" cy="565575"/>
            </a:xfrm>
            <a:custGeom>
              <a:avLst/>
              <a:gdLst>
                <a:gd name="connsiteX0" fmla="*/ 21 w 1130725"/>
                <a:gd name="connsiteY0" fmla="*/ 0 h 565575"/>
                <a:gd name="connsiteX1" fmla="*/ 1130704 w 1130725"/>
                <a:gd name="connsiteY1" fmla="*/ 0 h 565575"/>
                <a:gd name="connsiteX2" fmla="*/ 1130725 w 1130725"/>
                <a:gd name="connsiteY2" fmla="*/ 213 h 565575"/>
                <a:gd name="connsiteX3" fmla="*/ 565362 w 1130725"/>
                <a:gd name="connsiteY3" fmla="*/ 565575 h 565575"/>
                <a:gd name="connsiteX4" fmla="*/ 0 w 1130725"/>
                <a:gd name="connsiteY4" fmla="*/ 213 h 565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5" h="565575">
                  <a:moveTo>
                    <a:pt x="21" y="0"/>
                  </a:moveTo>
                  <a:lnTo>
                    <a:pt x="1130704" y="0"/>
                  </a:lnTo>
                  <a:lnTo>
                    <a:pt x="1130725" y="213"/>
                  </a:lnTo>
                  <a:cubicBezTo>
                    <a:pt x="1130725" y="312454"/>
                    <a:pt x="877604" y="565575"/>
                    <a:pt x="565362" y="565575"/>
                  </a:cubicBezTo>
                  <a:cubicBezTo>
                    <a:pt x="253121" y="565575"/>
                    <a:pt x="0" y="312454"/>
                    <a:pt x="0" y="21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2" name="Freeform 41">
              <a:extLst>
                <a:ext uri="{FF2B5EF4-FFF2-40B4-BE49-F238E27FC236}">
                  <a16:creationId xmlns:a16="http://schemas.microsoft.com/office/drawing/2014/main" id="{21D4DE71-EB1A-E74C-9364-5FEC5377F4EF}"/>
                </a:ext>
              </a:extLst>
            </p:cNvPr>
            <p:cNvSpPr/>
            <p:nvPr/>
          </p:nvSpPr>
          <p:spPr>
            <a:xfrm>
              <a:off x="7564255" y="6292426"/>
              <a:ext cx="1130723" cy="565575"/>
            </a:xfrm>
            <a:custGeom>
              <a:avLst/>
              <a:gdLst>
                <a:gd name="connsiteX0" fmla="*/ 565362 w 1130723"/>
                <a:gd name="connsiteY0" fmla="*/ 0 h 565575"/>
                <a:gd name="connsiteX1" fmla="*/ 1130723 w 1130723"/>
                <a:gd name="connsiteY1" fmla="*/ 565362 h 565575"/>
                <a:gd name="connsiteX2" fmla="*/ 1130702 w 1130723"/>
                <a:gd name="connsiteY2" fmla="*/ 565575 h 565575"/>
                <a:gd name="connsiteX3" fmla="*/ 21 w 1130723"/>
                <a:gd name="connsiteY3" fmla="*/ 565575 h 565575"/>
                <a:gd name="connsiteX4" fmla="*/ 0 w 1130723"/>
                <a:gd name="connsiteY4" fmla="*/ 565362 h 565575"/>
                <a:gd name="connsiteX5" fmla="*/ 565362 w 1130723"/>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3" h="565575">
                  <a:moveTo>
                    <a:pt x="565362" y="0"/>
                  </a:moveTo>
                  <a:cubicBezTo>
                    <a:pt x="877602" y="0"/>
                    <a:pt x="1130723" y="253121"/>
                    <a:pt x="1130723" y="565362"/>
                  </a:cubicBezTo>
                  <a:lnTo>
                    <a:pt x="1130702" y="565575"/>
                  </a:lnTo>
                  <a:lnTo>
                    <a:pt x="21" y="565575"/>
                  </a:lnTo>
                  <a:lnTo>
                    <a:pt x="0" y="565362"/>
                  </a:lnTo>
                  <a:cubicBezTo>
                    <a:pt x="0" y="253121"/>
                    <a:pt x="253120"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3" name="Oval 42">
              <a:extLst>
                <a:ext uri="{FF2B5EF4-FFF2-40B4-BE49-F238E27FC236}">
                  <a16:creationId xmlns:a16="http://schemas.microsoft.com/office/drawing/2014/main" id="{BD99A5CD-9D3A-DA46-AD96-34B9DB522051}"/>
                </a:ext>
              </a:extLst>
            </p:cNvPr>
            <p:cNvSpPr/>
            <p:nvPr/>
          </p:nvSpPr>
          <p:spPr>
            <a:xfrm>
              <a:off x="7564253"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E6537DF9-74F2-924C-9B63-22B100C80C92}"/>
                </a:ext>
              </a:extLst>
            </p:cNvPr>
            <p:cNvSpPr/>
            <p:nvPr/>
          </p:nvSpPr>
          <p:spPr>
            <a:xfrm>
              <a:off x="7564253" y="2177881"/>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D7655457-8E4D-F34C-A595-66A45E9C3A1F}"/>
                </a:ext>
              </a:extLst>
            </p:cNvPr>
            <p:cNvSpPr/>
            <p:nvPr/>
          </p:nvSpPr>
          <p:spPr>
            <a:xfrm>
              <a:off x="7564253" y="806366"/>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Freeform 45">
              <a:extLst>
                <a:ext uri="{FF2B5EF4-FFF2-40B4-BE49-F238E27FC236}">
                  <a16:creationId xmlns:a16="http://schemas.microsoft.com/office/drawing/2014/main" id="{FB0E8D2C-8947-E44C-BC5F-F81B083DAA3E}"/>
                </a:ext>
              </a:extLst>
            </p:cNvPr>
            <p:cNvSpPr/>
            <p:nvPr/>
          </p:nvSpPr>
          <p:spPr>
            <a:xfrm>
              <a:off x="7564254" y="1"/>
              <a:ext cx="1130725" cy="565575"/>
            </a:xfrm>
            <a:custGeom>
              <a:avLst/>
              <a:gdLst>
                <a:gd name="connsiteX0" fmla="*/ 21 w 1130725"/>
                <a:gd name="connsiteY0" fmla="*/ 0 h 565575"/>
                <a:gd name="connsiteX1" fmla="*/ 1130704 w 1130725"/>
                <a:gd name="connsiteY1" fmla="*/ 0 h 565575"/>
                <a:gd name="connsiteX2" fmla="*/ 1130725 w 1130725"/>
                <a:gd name="connsiteY2" fmla="*/ 213 h 565575"/>
                <a:gd name="connsiteX3" fmla="*/ 565363 w 1130725"/>
                <a:gd name="connsiteY3" fmla="*/ 565575 h 565575"/>
                <a:gd name="connsiteX4" fmla="*/ 0 w 1130725"/>
                <a:gd name="connsiteY4" fmla="*/ 213 h 565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5" h="565575">
                  <a:moveTo>
                    <a:pt x="21" y="0"/>
                  </a:moveTo>
                  <a:lnTo>
                    <a:pt x="1130704" y="0"/>
                  </a:lnTo>
                  <a:lnTo>
                    <a:pt x="1130725" y="213"/>
                  </a:lnTo>
                  <a:cubicBezTo>
                    <a:pt x="1130725" y="312454"/>
                    <a:pt x="877603" y="565575"/>
                    <a:pt x="565363" y="565575"/>
                  </a:cubicBezTo>
                  <a:cubicBezTo>
                    <a:pt x="253121" y="565575"/>
                    <a:pt x="0" y="312454"/>
                    <a:pt x="0" y="21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7" name="Freeform 46">
              <a:extLst>
                <a:ext uri="{FF2B5EF4-FFF2-40B4-BE49-F238E27FC236}">
                  <a16:creationId xmlns:a16="http://schemas.microsoft.com/office/drawing/2014/main" id="{ED57F45D-85B8-AC49-A2BA-E941F1BE7F15}"/>
                </a:ext>
              </a:extLst>
            </p:cNvPr>
            <p:cNvSpPr/>
            <p:nvPr/>
          </p:nvSpPr>
          <p:spPr>
            <a:xfrm>
              <a:off x="8927118" y="6292426"/>
              <a:ext cx="1130724" cy="565575"/>
            </a:xfrm>
            <a:custGeom>
              <a:avLst/>
              <a:gdLst>
                <a:gd name="connsiteX0" fmla="*/ 565362 w 1130724"/>
                <a:gd name="connsiteY0" fmla="*/ 0 h 565575"/>
                <a:gd name="connsiteX1" fmla="*/ 1130724 w 1130724"/>
                <a:gd name="connsiteY1" fmla="*/ 565362 h 565575"/>
                <a:gd name="connsiteX2" fmla="*/ 1130703 w 1130724"/>
                <a:gd name="connsiteY2" fmla="*/ 565575 h 565575"/>
                <a:gd name="connsiteX3" fmla="*/ 22 w 1130724"/>
                <a:gd name="connsiteY3" fmla="*/ 565575 h 565575"/>
                <a:gd name="connsiteX4" fmla="*/ 0 w 1130724"/>
                <a:gd name="connsiteY4" fmla="*/ 565362 h 565575"/>
                <a:gd name="connsiteX5" fmla="*/ 565362 w 1130724"/>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75">
                  <a:moveTo>
                    <a:pt x="565362" y="0"/>
                  </a:moveTo>
                  <a:cubicBezTo>
                    <a:pt x="877603" y="0"/>
                    <a:pt x="1130724" y="253121"/>
                    <a:pt x="1130724" y="565362"/>
                  </a:cubicBezTo>
                  <a:lnTo>
                    <a:pt x="1130703" y="565575"/>
                  </a:lnTo>
                  <a:lnTo>
                    <a:pt x="22" y="565575"/>
                  </a:lnTo>
                  <a:lnTo>
                    <a:pt x="0" y="565362"/>
                  </a:lnTo>
                  <a:cubicBezTo>
                    <a:pt x="0" y="253121"/>
                    <a:pt x="253121" y="0"/>
                    <a:pt x="565362"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8" name="Oval 47">
              <a:extLst>
                <a:ext uri="{FF2B5EF4-FFF2-40B4-BE49-F238E27FC236}">
                  <a16:creationId xmlns:a16="http://schemas.microsoft.com/office/drawing/2014/main" id="{DA576359-CAE3-634C-8DF8-A834BCD7D668}"/>
                </a:ext>
              </a:extLst>
            </p:cNvPr>
            <p:cNvSpPr/>
            <p:nvPr/>
          </p:nvSpPr>
          <p:spPr>
            <a:xfrm>
              <a:off x="8927118" y="4920911"/>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16343F35-6601-BD4A-B9A5-25361D0453D2}"/>
                </a:ext>
              </a:extLst>
            </p:cNvPr>
            <p:cNvSpPr/>
            <p:nvPr/>
          </p:nvSpPr>
          <p:spPr>
            <a:xfrm>
              <a:off x="8927118" y="3549396"/>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5ED1C169-DCD9-9C4B-91B1-519621155A64}"/>
                </a:ext>
              </a:extLst>
            </p:cNvPr>
            <p:cNvSpPr/>
            <p:nvPr/>
          </p:nvSpPr>
          <p:spPr>
            <a:xfrm>
              <a:off x="8927118" y="2177881"/>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32328AC7-E0BC-0E46-A25B-11D523EC8100}"/>
                </a:ext>
              </a:extLst>
            </p:cNvPr>
            <p:cNvSpPr/>
            <p:nvPr/>
          </p:nvSpPr>
          <p:spPr>
            <a:xfrm>
              <a:off x="8927118" y="80636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Freeform 51">
              <a:extLst>
                <a:ext uri="{FF2B5EF4-FFF2-40B4-BE49-F238E27FC236}">
                  <a16:creationId xmlns:a16="http://schemas.microsoft.com/office/drawing/2014/main" id="{32BBE02A-588F-6C4D-B310-694098C6A340}"/>
                </a:ext>
              </a:extLst>
            </p:cNvPr>
            <p:cNvSpPr/>
            <p:nvPr/>
          </p:nvSpPr>
          <p:spPr>
            <a:xfrm>
              <a:off x="8927117" y="0"/>
              <a:ext cx="1130726" cy="565576"/>
            </a:xfrm>
            <a:custGeom>
              <a:avLst/>
              <a:gdLst>
                <a:gd name="connsiteX0" fmla="*/ 22 w 1130726"/>
                <a:gd name="connsiteY0" fmla="*/ 0 h 565576"/>
                <a:gd name="connsiteX1" fmla="*/ 1130704 w 1130726"/>
                <a:gd name="connsiteY1" fmla="*/ 0 h 565576"/>
                <a:gd name="connsiteX2" fmla="*/ 1130726 w 1130726"/>
                <a:gd name="connsiteY2" fmla="*/ 214 h 565576"/>
                <a:gd name="connsiteX3" fmla="*/ 565363 w 1130726"/>
                <a:gd name="connsiteY3" fmla="*/ 565576 h 565576"/>
                <a:gd name="connsiteX4" fmla="*/ 0 w 1130726"/>
                <a:gd name="connsiteY4" fmla="*/ 214 h 565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6" h="565576">
                  <a:moveTo>
                    <a:pt x="22" y="0"/>
                  </a:moveTo>
                  <a:lnTo>
                    <a:pt x="1130704" y="0"/>
                  </a:lnTo>
                  <a:lnTo>
                    <a:pt x="1130726" y="214"/>
                  </a:lnTo>
                  <a:cubicBezTo>
                    <a:pt x="1130726" y="312455"/>
                    <a:pt x="877604" y="565576"/>
                    <a:pt x="565363" y="565576"/>
                  </a:cubicBezTo>
                  <a:cubicBezTo>
                    <a:pt x="253122" y="565576"/>
                    <a:pt x="0" y="312455"/>
                    <a:pt x="0" y="21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3" name="Freeform 52">
              <a:extLst>
                <a:ext uri="{FF2B5EF4-FFF2-40B4-BE49-F238E27FC236}">
                  <a16:creationId xmlns:a16="http://schemas.microsoft.com/office/drawing/2014/main" id="{6751D5A0-C90A-0A44-8654-CFE1B719B353}"/>
                </a:ext>
              </a:extLst>
            </p:cNvPr>
            <p:cNvSpPr/>
            <p:nvPr/>
          </p:nvSpPr>
          <p:spPr>
            <a:xfrm>
              <a:off x="10289984" y="6292426"/>
              <a:ext cx="1130724" cy="565575"/>
            </a:xfrm>
            <a:custGeom>
              <a:avLst/>
              <a:gdLst>
                <a:gd name="connsiteX0" fmla="*/ 565362 w 1130724"/>
                <a:gd name="connsiteY0" fmla="*/ 0 h 565575"/>
                <a:gd name="connsiteX1" fmla="*/ 1130724 w 1130724"/>
                <a:gd name="connsiteY1" fmla="*/ 565362 h 565575"/>
                <a:gd name="connsiteX2" fmla="*/ 1130703 w 1130724"/>
                <a:gd name="connsiteY2" fmla="*/ 565575 h 565575"/>
                <a:gd name="connsiteX3" fmla="*/ 21 w 1130724"/>
                <a:gd name="connsiteY3" fmla="*/ 565575 h 565575"/>
                <a:gd name="connsiteX4" fmla="*/ 0 w 1130724"/>
                <a:gd name="connsiteY4" fmla="*/ 565362 h 565575"/>
                <a:gd name="connsiteX5" fmla="*/ 565362 w 1130724"/>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75">
                  <a:moveTo>
                    <a:pt x="565362" y="0"/>
                  </a:moveTo>
                  <a:cubicBezTo>
                    <a:pt x="877603" y="0"/>
                    <a:pt x="1130724" y="253121"/>
                    <a:pt x="1130724" y="565362"/>
                  </a:cubicBezTo>
                  <a:lnTo>
                    <a:pt x="1130703" y="565575"/>
                  </a:lnTo>
                  <a:lnTo>
                    <a:pt x="21" y="565575"/>
                  </a:lnTo>
                  <a:lnTo>
                    <a:pt x="0" y="565362"/>
                  </a:lnTo>
                  <a:cubicBezTo>
                    <a:pt x="0" y="253121"/>
                    <a:pt x="253121"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4" name="Oval 53">
              <a:extLst>
                <a:ext uri="{FF2B5EF4-FFF2-40B4-BE49-F238E27FC236}">
                  <a16:creationId xmlns:a16="http://schemas.microsoft.com/office/drawing/2014/main" id="{0F0FA086-0D80-B74A-9B37-5EACDE30D61F}"/>
                </a:ext>
              </a:extLst>
            </p:cNvPr>
            <p:cNvSpPr/>
            <p:nvPr/>
          </p:nvSpPr>
          <p:spPr>
            <a:xfrm>
              <a:off x="10289984" y="4920911"/>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7022E302-2A55-8844-A50B-DC16D075E16B}"/>
                </a:ext>
              </a:extLst>
            </p:cNvPr>
            <p:cNvSpPr/>
            <p:nvPr/>
          </p:nvSpPr>
          <p:spPr>
            <a:xfrm>
              <a:off x="10289984"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F4B325F5-A048-2843-A40B-3B2B31ECED76}"/>
                </a:ext>
              </a:extLst>
            </p:cNvPr>
            <p:cNvSpPr/>
            <p:nvPr/>
          </p:nvSpPr>
          <p:spPr>
            <a:xfrm>
              <a:off x="10289984" y="80636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Freeform 56">
              <a:extLst>
                <a:ext uri="{FF2B5EF4-FFF2-40B4-BE49-F238E27FC236}">
                  <a16:creationId xmlns:a16="http://schemas.microsoft.com/office/drawing/2014/main" id="{7707B616-7E85-5442-B46B-AF9426A7A0E9}"/>
                </a:ext>
              </a:extLst>
            </p:cNvPr>
            <p:cNvSpPr/>
            <p:nvPr/>
          </p:nvSpPr>
          <p:spPr>
            <a:xfrm>
              <a:off x="10289983" y="0"/>
              <a:ext cx="1130726" cy="565576"/>
            </a:xfrm>
            <a:custGeom>
              <a:avLst/>
              <a:gdLst>
                <a:gd name="connsiteX0" fmla="*/ 21 w 1130726"/>
                <a:gd name="connsiteY0" fmla="*/ 0 h 565576"/>
                <a:gd name="connsiteX1" fmla="*/ 1130704 w 1130726"/>
                <a:gd name="connsiteY1" fmla="*/ 0 h 565576"/>
                <a:gd name="connsiteX2" fmla="*/ 1130726 w 1130726"/>
                <a:gd name="connsiteY2" fmla="*/ 214 h 565576"/>
                <a:gd name="connsiteX3" fmla="*/ 565363 w 1130726"/>
                <a:gd name="connsiteY3" fmla="*/ 565576 h 565576"/>
                <a:gd name="connsiteX4" fmla="*/ 0 w 1130726"/>
                <a:gd name="connsiteY4" fmla="*/ 214 h 565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6" h="565576">
                  <a:moveTo>
                    <a:pt x="21" y="0"/>
                  </a:moveTo>
                  <a:lnTo>
                    <a:pt x="1130704" y="0"/>
                  </a:lnTo>
                  <a:lnTo>
                    <a:pt x="1130726" y="214"/>
                  </a:lnTo>
                  <a:cubicBezTo>
                    <a:pt x="1130726" y="312455"/>
                    <a:pt x="877604" y="565576"/>
                    <a:pt x="565363" y="565576"/>
                  </a:cubicBezTo>
                  <a:cubicBezTo>
                    <a:pt x="253122" y="565576"/>
                    <a:pt x="0" y="312455"/>
                    <a:pt x="0" y="214"/>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8" name="Freeform 57">
              <a:extLst>
                <a:ext uri="{FF2B5EF4-FFF2-40B4-BE49-F238E27FC236}">
                  <a16:creationId xmlns:a16="http://schemas.microsoft.com/office/drawing/2014/main" id="{08914A00-D181-5847-A150-77CE67F94369}"/>
                </a:ext>
              </a:extLst>
            </p:cNvPr>
            <p:cNvSpPr/>
            <p:nvPr/>
          </p:nvSpPr>
          <p:spPr>
            <a:xfrm>
              <a:off x="11652854" y="6295069"/>
              <a:ext cx="539146" cy="562931"/>
            </a:xfrm>
            <a:custGeom>
              <a:avLst/>
              <a:gdLst>
                <a:gd name="connsiteX0" fmla="*/ 539146 w 539146"/>
                <a:gd name="connsiteY0" fmla="*/ 0 h 562931"/>
                <a:gd name="connsiteX1" fmla="*/ 539146 w 539146"/>
                <a:gd name="connsiteY1" fmla="*/ 562931 h 562931"/>
                <a:gd name="connsiteX2" fmla="*/ 21 w 539146"/>
                <a:gd name="connsiteY2" fmla="*/ 562931 h 562931"/>
                <a:gd name="connsiteX3" fmla="*/ 0 w 539146"/>
                <a:gd name="connsiteY3" fmla="*/ 562719 h 562931"/>
                <a:gd name="connsiteX4" fmla="*/ 451422 w 539146"/>
                <a:gd name="connsiteY4" fmla="*/ 8843 h 5629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6" h="562931">
                  <a:moveTo>
                    <a:pt x="539146" y="0"/>
                  </a:moveTo>
                  <a:lnTo>
                    <a:pt x="539146" y="562931"/>
                  </a:lnTo>
                  <a:lnTo>
                    <a:pt x="21" y="562931"/>
                  </a:lnTo>
                  <a:lnTo>
                    <a:pt x="0" y="562719"/>
                  </a:lnTo>
                  <a:cubicBezTo>
                    <a:pt x="0" y="289508"/>
                    <a:pt x="193796" y="61561"/>
                    <a:pt x="451422"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9" name="Freeform 58">
              <a:extLst>
                <a:ext uri="{FF2B5EF4-FFF2-40B4-BE49-F238E27FC236}">
                  <a16:creationId xmlns:a16="http://schemas.microsoft.com/office/drawing/2014/main" id="{DAF2D976-5F49-2848-B465-C85708A6D706}"/>
                </a:ext>
              </a:extLst>
            </p:cNvPr>
            <p:cNvSpPr/>
            <p:nvPr/>
          </p:nvSpPr>
          <p:spPr>
            <a:xfrm>
              <a:off x="11652853" y="4923555"/>
              <a:ext cx="539147" cy="1125439"/>
            </a:xfrm>
            <a:custGeom>
              <a:avLst/>
              <a:gdLst>
                <a:gd name="connsiteX0" fmla="*/ 539147 w 539147"/>
                <a:gd name="connsiteY0" fmla="*/ 0 h 1125439"/>
                <a:gd name="connsiteX1" fmla="*/ 539147 w 539147"/>
                <a:gd name="connsiteY1" fmla="*/ 1125439 h 1125439"/>
                <a:gd name="connsiteX2" fmla="*/ 451423 w 539147"/>
                <a:gd name="connsiteY2" fmla="*/ 1116595 h 1125439"/>
                <a:gd name="connsiteX3" fmla="*/ 0 w 539147"/>
                <a:gd name="connsiteY3" fmla="*/ 562719 h 1125439"/>
                <a:gd name="connsiteX4" fmla="*/ 451423 w 539147"/>
                <a:gd name="connsiteY4" fmla="*/ 8843 h 1125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9">
                  <a:moveTo>
                    <a:pt x="539147" y="0"/>
                  </a:moveTo>
                  <a:lnTo>
                    <a:pt x="539147" y="1125439"/>
                  </a:lnTo>
                  <a:lnTo>
                    <a:pt x="451423" y="1116595"/>
                  </a:lnTo>
                  <a:cubicBezTo>
                    <a:pt x="193797" y="1063877"/>
                    <a:pt x="0" y="835930"/>
                    <a:pt x="0" y="562719"/>
                  </a:cubicBezTo>
                  <a:cubicBezTo>
                    <a:pt x="0" y="289508"/>
                    <a:pt x="193797" y="61561"/>
                    <a:pt x="451423" y="8843"/>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0" name="Freeform 59">
              <a:extLst>
                <a:ext uri="{FF2B5EF4-FFF2-40B4-BE49-F238E27FC236}">
                  <a16:creationId xmlns:a16="http://schemas.microsoft.com/office/drawing/2014/main" id="{5E333474-B850-354C-A2E2-01735C948D47}"/>
                </a:ext>
              </a:extLst>
            </p:cNvPr>
            <p:cNvSpPr/>
            <p:nvPr/>
          </p:nvSpPr>
          <p:spPr>
            <a:xfrm>
              <a:off x="11652853" y="3552039"/>
              <a:ext cx="539147" cy="1125438"/>
            </a:xfrm>
            <a:custGeom>
              <a:avLst/>
              <a:gdLst>
                <a:gd name="connsiteX0" fmla="*/ 539147 w 539147"/>
                <a:gd name="connsiteY0" fmla="*/ 0 h 1125438"/>
                <a:gd name="connsiteX1" fmla="*/ 539147 w 539147"/>
                <a:gd name="connsiteY1" fmla="*/ 1125438 h 1125438"/>
                <a:gd name="connsiteX2" fmla="*/ 451423 w 539147"/>
                <a:gd name="connsiteY2" fmla="*/ 1116595 h 1125438"/>
                <a:gd name="connsiteX3" fmla="*/ 0 w 539147"/>
                <a:gd name="connsiteY3" fmla="*/ 562719 h 1125438"/>
                <a:gd name="connsiteX4" fmla="*/ 451423 w 539147"/>
                <a:gd name="connsiteY4" fmla="*/ 8843 h 1125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8">
                  <a:moveTo>
                    <a:pt x="539147" y="0"/>
                  </a:moveTo>
                  <a:lnTo>
                    <a:pt x="539147" y="1125438"/>
                  </a:lnTo>
                  <a:lnTo>
                    <a:pt x="451423" y="1116595"/>
                  </a:lnTo>
                  <a:cubicBezTo>
                    <a:pt x="193797" y="1063877"/>
                    <a:pt x="0" y="835930"/>
                    <a:pt x="0" y="562719"/>
                  </a:cubicBezTo>
                  <a:cubicBezTo>
                    <a:pt x="0" y="289508"/>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1" name="Freeform 60">
              <a:extLst>
                <a:ext uri="{FF2B5EF4-FFF2-40B4-BE49-F238E27FC236}">
                  <a16:creationId xmlns:a16="http://schemas.microsoft.com/office/drawing/2014/main" id="{BC25646C-71B3-4A44-A4FE-C3CABE5580BB}"/>
                </a:ext>
              </a:extLst>
            </p:cNvPr>
            <p:cNvSpPr/>
            <p:nvPr/>
          </p:nvSpPr>
          <p:spPr>
            <a:xfrm>
              <a:off x="11652853" y="2180524"/>
              <a:ext cx="539147" cy="1125438"/>
            </a:xfrm>
            <a:custGeom>
              <a:avLst/>
              <a:gdLst>
                <a:gd name="connsiteX0" fmla="*/ 539147 w 539147"/>
                <a:gd name="connsiteY0" fmla="*/ 0 h 1125438"/>
                <a:gd name="connsiteX1" fmla="*/ 539147 w 539147"/>
                <a:gd name="connsiteY1" fmla="*/ 1125438 h 1125438"/>
                <a:gd name="connsiteX2" fmla="*/ 451423 w 539147"/>
                <a:gd name="connsiteY2" fmla="*/ 1116595 h 1125438"/>
                <a:gd name="connsiteX3" fmla="*/ 0 w 539147"/>
                <a:gd name="connsiteY3" fmla="*/ 562719 h 1125438"/>
                <a:gd name="connsiteX4" fmla="*/ 451423 w 539147"/>
                <a:gd name="connsiteY4" fmla="*/ 8843 h 1125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8">
                  <a:moveTo>
                    <a:pt x="539147" y="0"/>
                  </a:moveTo>
                  <a:lnTo>
                    <a:pt x="539147" y="1125438"/>
                  </a:lnTo>
                  <a:lnTo>
                    <a:pt x="451423" y="1116595"/>
                  </a:lnTo>
                  <a:cubicBezTo>
                    <a:pt x="193797" y="1063877"/>
                    <a:pt x="0" y="835930"/>
                    <a:pt x="0" y="562719"/>
                  </a:cubicBezTo>
                  <a:cubicBezTo>
                    <a:pt x="0" y="289509"/>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2" name="Freeform 61">
              <a:extLst>
                <a:ext uri="{FF2B5EF4-FFF2-40B4-BE49-F238E27FC236}">
                  <a16:creationId xmlns:a16="http://schemas.microsoft.com/office/drawing/2014/main" id="{B598CFE9-67EE-E342-9EF7-F40A1E0BE59E}"/>
                </a:ext>
              </a:extLst>
            </p:cNvPr>
            <p:cNvSpPr/>
            <p:nvPr/>
          </p:nvSpPr>
          <p:spPr>
            <a:xfrm>
              <a:off x="11652853" y="809010"/>
              <a:ext cx="539147" cy="1125439"/>
            </a:xfrm>
            <a:custGeom>
              <a:avLst/>
              <a:gdLst>
                <a:gd name="connsiteX0" fmla="*/ 539147 w 539147"/>
                <a:gd name="connsiteY0" fmla="*/ 0 h 1125439"/>
                <a:gd name="connsiteX1" fmla="*/ 539147 w 539147"/>
                <a:gd name="connsiteY1" fmla="*/ 1125439 h 1125439"/>
                <a:gd name="connsiteX2" fmla="*/ 451423 w 539147"/>
                <a:gd name="connsiteY2" fmla="*/ 1116595 h 1125439"/>
                <a:gd name="connsiteX3" fmla="*/ 0 w 539147"/>
                <a:gd name="connsiteY3" fmla="*/ 562719 h 1125439"/>
                <a:gd name="connsiteX4" fmla="*/ 451423 w 539147"/>
                <a:gd name="connsiteY4" fmla="*/ 8843 h 1125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9">
                  <a:moveTo>
                    <a:pt x="539147" y="0"/>
                  </a:moveTo>
                  <a:lnTo>
                    <a:pt x="539147" y="1125439"/>
                  </a:lnTo>
                  <a:lnTo>
                    <a:pt x="451423" y="1116595"/>
                  </a:lnTo>
                  <a:cubicBezTo>
                    <a:pt x="193797" y="1063877"/>
                    <a:pt x="0" y="835930"/>
                    <a:pt x="0" y="562719"/>
                  </a:cubicBezTo>
                  <a:cubicBezTo>
                    <a:pt x="0" y="289508"/>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3" name="Freeform 62">
              <a:extLst>
                <a:ext uri="{FF2B5EF4-FFF2-40B4-BE49-F238E27FC236}">
                  <a16:creationId xmlns:a16="http://schemas.microsoft.com/office/drawing/2014/main" id="{1E29AD13-94FE-1349-A28E-10F6E780F510}"/>
                </a:ext>
              </a:extLst>
            </p:cNvPr>
            <p:cNvSpPr/>
            <p:nvPr/>
          </p:nvSpPr>
          <p:spPr>
            <a:xfrm>
              <a:off x="11652853" y="1"/>
              <a:ext cx="539147" cy="562933"/>
            </a:xfrm>
            <a:custGeom>
              <a:avLst/>
              <a:gdLst>
                <a:gd name="connsiteX0" fmla="*/ 22 w 539147"/>
                <a:gd name="connsiteY0" fmla="*/ 0 h 562933"/>
                <a:gd name="connsiteX1" fmla="*/ 539147 w 539147"/>
                <a:gd name="connsiteY1" fmla="*/ 0 h 562933"/>
                <a:gd name="connsiteX2" fmla="*/ 539147 w 539147"/>
                <a:gd name="connsiteY2" fmla="*/ 562933 h 562933"/>
                <a:gd name="connsiteX3" fmla="*/ 451423 w 539147"/>
                <a:gd name="connsiteY3" fmla="*/ 554090 h 562933"/>
                <a:gd name="connsiteX4" fmla="*/ 0 w 539147"/>
                <a:gd name="connsiteY4" fmla="*/ 214 h 5629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562933">
                  <a:moveTo>
                    <a:pt x="22" y="0"/>
                  </a:moveTo>
                  <a:lnTo>
                    <a:pt x="539147" y="0"/>
                  </a:lnTo>
                  <a:lnTo>
                    <a:pt x="539147" y="562933"/>
                  </a:lnTo>
                  <a:lnTo>
                    <a:pt x="451423" y="554090"/>
                  </a:lnTo>
                  <a:cubicBezTo>
                    <a:pt x="193797" y="501372"/>
                    <a:pt x="0" y="273425"/>
                    <a:pt x="0" y="214"/>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B650648E-B4D5-4145-84E7-46B5793EA68B}"/>
              </a:ext>
            </a:extLst>
          </p:cNvPr>
          <p:cNvSpPr>
            <a:spLocks noGrp="1"/>
          </p:cNvSpPr>
          <p:nvPr>
            <p:ph type="title"/>
          </p:nvPr>
        </p:nvSpPr>
        <p:spPr>
          <a:xfrm>
            <a:off x="565150" y="768351"/>
            <a:ext cx="5066001" cy="2334768"/>
          </a:xfrm>
        </p:spPr>
        <p:txBody>
          <a:bodyPr anchor="t"/>
          <a:lstStyle>
            <a:lvl1pPr>
              <a:defRPr sz="48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E3B92A6-7558-3148-B855-5BC58B4159C5}"/>
              </a:ext>
            </a:extLst>
          </p:cNvPr>
          <p:cNvSpPr>
            <a:spLocks noGrp="1"/>
          </p:cNvSpPr>
          <p:nvPr>
            <p:ph type="body" idx="1"/>
          </p:nvPr>
        </p:nvSpPr>
        <p:spPr>
          <a:xfrm>
            <a:off x="565150" y="4255453"/>
            <a:ext cx="5066001" cy="1500187"/>
          </a:xfrm>
        </p:spPr>
        <p:txBody>
          <a:bodyPr anchor="b"/>
          <a:lstStyle>
            <a:lvl1pPr marL="0" indent="0">
              <a:buNone/>
              <a:defRPr sz="2400">
                <a:solidFill>
                  <a:schemeClr val="bg1">
                    <a:lumMod val="6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43A0B541-D211-974B-97FE-C1F9473ABE9D}"/>
              </a:ext>
            </a:extLst>
          </p:cNvPr>
          <p:cNvSpPr>
            <a:spLocks noGrp="1"/>
          </p:cNvSpPr>
          <p:nvPr>
            <p:ph type="dt" sz="half" idx="10"/>
          </p:nvPr>
        </p:nvSpPr>
        <p:spPr/>
        <p:txBody>
          <a:bodyPr/>
          <a:lstStyle/>
          <a:p>
            <a:fld id="{A5B0A250-5CC0-1746-B209-08E8B0DAE6AF}" type="datetimeFigureOut">
              <a:rPr lang="en-US" smtClean="0"/>
              <a:t>10/27/2021</a:t>
            </a:fld>
            <a:endParaRPr lang="en-US" dirty="0"/>
          </a:p>
        </p:txBody>
      </p:sp>
      <p:sp>
        <p:nvSpPr>
          <p:cNvPr id="5" name="Footer Placeholder 4">
            <a:extLst>
              <a:ext uri="{FF2B5EF4-FFF2-40B4-BE49-F238E27FC236}">
                <a16:creationId xmlns:a16="http://schemas.microsoft.com/office/drawing/2014/main" id="{A1727FB0-D95A-D543-8E29-6E5F22B491A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89C4404-F49D-9F48-A10B-1F60870B4450}"/>
              </a:ext>
            </a:extLst>
          </p:cNvPr>
          <p:cNvSpPr>
            <a:spLocks noGrp="1"/>
          </p:cNvSpPr>
          <p:nvPr>
            <p:ph type="sldNum" sz="quarter" idx="12"/>
          </p:nvPr>
        </p:nvSpPr>
        <p:spPr>
          <a:xfrm>
            <a:off x="4817335" y="6141085"/>
            <a:ext cx="813816" cy="365125"/>
          </a:xfrm>
        </p:spPr>
        <p:txBody>
          <a:bodyPr/>
          <a:lstStyle/>
          <a:p>
            <a:fld id="{49ABCAEC-7D34-E549-A96E-FCEDAADBE4B0}" type="slidenum">
              <a:rPr lang="en-US" smtClean="0"/>
              <a:t>‹#›</a:t>
            </a:fld>
            <a:endParaRPr lang="en-US" dirty="0"/>
          </a:p>
        </p:txBody>
      </p:sp>
      <p:cxnSp>
        <p:nvCxnSpPr>
          <p:cNvPr id="7" name="Straight Connector 6">
            <a:extLst>
              <a:ext uri="{FF2B5EF4-FFF2-40B4-BE49-F238E27FC236}">
                <a16:creationId xmlns:a16="http://schemas.microsoft.com/office/drawing/2014/main" id="{2D6A1FD1-D82F-3141-8687-8D7C0631C215}"/>
              </a:ext>
            </a:extLst>
          </p:cNvPr>
          <p:cNvCxnSpPr>
            <a:cxnSpLocks/>
          </p:cNvCxnSpPr>
          <p:nvPr/>
        </p:nvCxnSpPr>
        <p:spPr>
          <a:xfrm>
            <a:off x="565150" y="6087110"/>
            <a:ext cx="5066001"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21754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442ECFEB-12CF-4C4F-BC8A-5816C27CA565}"/>
              </a:ext>
            </a:extLst>
          </p:cNvPr>
          <p:cNvGrpSpPr/>
          <p:nvPr/>
        </p:nvGrpSpPr>
        <p:grpSpPr>
          <a:xfrm>
            <a:off x="10290315" y="0"/>
            <a:ext cx="1901686" cy="6858000"/>
            <a:chOff x="10290315" y="0"/>
            <a:chExt cx="1901686" cy="6858000"/>
          </a:xfrm>
        </p:grpSpPr>
        <p:sp>
          <p:nvSpPr>
            <p:cNvPr id="18" name="Oval 17">
              <a:extLst>
                <a:ext uri="{FF2B5EF4-FFF2-40B4-BE49-F238E27FC236}">
                  <a16:creationId xmlns:a16="http://schemas.microsoft.com/office/drawing/2014/main" id="{626C9482-2804-144B-88B2-0AF191BD757D}"/>
                </a:ext>
              </a:extLst>
            </p:cNvPr>
            <p:cNvSpPr/>
            <p:nvPr/>
          </p:nvSpPr>
          <p:spPr>
            <a:xfrm>
              <a:off x="10290315" y="806362"/>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18">
              <a:extLst>
                <a:ext uri="{FF2B5EF4-FFF2-40B4-BE49-F238E27FC236}">
                  <a16:creationId xmlns:a16="http://schemas.microsoft.com/office/drawing/2014/main" id="{71363F79-96BD-9240-86E2-DF26C9C2437D}"/>
                </a:ext>
              </a:extLst>
            </p:cNvPr>
            <p:cNvSpPr/>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19">
              <a:extLst>
                <a:ext uri="{FF2B5EF4-FFF2-40B4-BE49-F238E27FC236}">
                  <a16:creationId xmlns:a16="http://schemas.microsoft.com/office/drawing/2014/main" id="{153F0BF1-DA57-1D49-82F0-802F4D385A85}"/>
                </a:ext>
              </a:extLst>
            </p:cNvPr>
            <p:cNvSpPr/>
            <p:nvPr/>
          </p:nvSpPr>
          <p:spPr>
            <a:xfrm>
              <a:off x="11653180" y="6295093"/>
              <a:ext cx="538821" cy="562907"/>
            </a:xfrm>
            <a:custGeom>
              <a:avLst/>
              <a:gdLst>
                <a:gd name="connsiteX0" fmla="*/ 538821 w 538821"/>
                <a:gd name="connsiteY0" fmla="*/ 0 h 562907"/>
                <a:gd name="connsiteX1" fmla="*/ 538821 w 538821"/>
                <a:gd name="connsiteY1" fmla="*/ 562907 h 562907"/>
                <a:gd name="connsiteX2" fmla="*/ 22 w 538821"/>
                <a:gd name="connsiteY2" fmla="*/ 562907 h 562907"/>
                <a:gd name="connsiteX3" fmla="*/ 0 w 538821"/>
                <a:gd name="connsiteY3" fmla="*/ 562686 h 562907"/>
                <a:gd name="connsiteX4" fmla="*/ 451422 w 538821"/>
                <a:gd name="connsiteY4" fmla="*/ 8810 h 562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907">
                  <a:moveTo>
                    <a:pt x="538821" y="0"/>
                  </a:moveTo>
                  <a:lnTo>
                    <a:pt x="538821" y="562907"/>
                  </a:lnTo>
                  <a:lnTo>
                    <a:pt x="22" y="562907"/>
                  </a:lnTo>
                  <a:lnTo>
                    <a:pt x="0" y="562686"/>
                  </a:ln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20">
              <a:extLst>
                <a:ext uri="{FF2B5EF4-FFF2-40B4-BE49-F238E27FC236}">
                  <a16:creationId xmlns:a16="http://schemas.microsoft.com/office/drawing/2014/main" id="{8CD42A1B-A03A-C946-8A2A-CE437EA433FD}"/>
                </a:ext>
              </a:extLst>
            </p:cNvPr>
            <p:cNvSpPr/>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21">
              <a:extLst>
                <a:ext uri="{FF2B5EF4-FFF2-40B4-BE49-F238E27FC236}">
                  <a16:creationId xmlns:a16="http://schemas.microsoft.com/office/drawing/2014/main" id="{5591FE00-3AAF-9B4B-8107-E94D50828227}"/>
                </a:ext>
              </a:extLst>
            </p:cNvPr>
            <p:cNvSpPr/>
            <p:nvPr/>
          </p:nvSpPr>
          <p:spPr>
            <a:xfrm>
              <a:off x="11653180" y="2180552"/>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Freeform 22">
              <a:extLst>
                <a:ext uri="{FF2B5EF4-FFF2-40B4-BE49-F238E27FC236}">
                  <a16:creationId xmlns:a16="http://schemas.microsoft.com/office/drawing/2014/main" id="{149E92E9-89A7-4842-B271-411C7DF75D2D}"/>
                </a:ext>
              </a:extLst>
            </p:cNvPr>
            <p:cNvSpPr/>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Freeform 23">
              <a:extLst>
                <a:ext uri="{FF2B5EF4-FFF2-40B4-BE49-F238E27FC236}">
                  <a16:creationId xmlns:a16="http://schemas.microsoft.com/office/drawing/2014/main" id="{4DC29C99-0841-9F46-AB1A-E9751DFE4487}"/>
                </a:ext>
              </a:extLst>
            </p:cNvPr>
            <p:cNvSpPr/>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EE0AB684-BDA8-014B-8DCC-125F8B8DCEE0}"/>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2540E05-0F5F-6243-AD57-66BFC33ADBAC}"/>
              </a:ext>
            </a:extLst>
          </p:cNvPr>
          <p:cNvSpPr>
            <a:spLocks noGrp="1"/>
          </p:cNvSpPr>
          <p:nvPr>
            <p:ph sz="half" idx="1"/>
          </p:nvPr>
        </p:nvSpPr>
        <p:spPr>
          <a:xfrm>
            <a:off x="562851" y="2365755"/>
            <a:ext cx="5239512" cy="33954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F170B3A4-11FE-D94C-9B93-255E36231064}"/>
              </a:ext>
            </a:extLst>
          </p:cNvPr>
          <p:cNvSpPr>
            <a:spLocks noGrp="1"/>
          </p:cNvSpPr>
          <p:nvPr>
            <p:ph sz="half" idx="2"/>
          </p:nvPr>
        </p:nvSpPr>
        <p:spPr>
          <a:xfrm>
            <a:off x="6389638" y="2365755"/>
            <a:ext cx="5239512" cy="33954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D67BEEAF-F881-6E48-84AF-E5CEEF1C7167}"/>
              </a:ext>
            </a:extLst>
          </p:cNvPr>
          <p:cNvSpPr>
            <a:spLocks noGrp="1"/>
          </p:cNvSpPr>
          <p:nvPr>
            <p:ph type="dt" sz="half" idx="10"/>
          </p:nvPr>
        </p:nvSpPr>
        <p:spPr/>
        <p:txBody>
          <a:bodyPr/>
          <a:lstStyle/>
          <a:p>
            <a:fld id="{A5B0A250-5CC0-1746-B209-08E8B0DAE6AF}" type="datetimeFigureOut">
              <a:rPr lang="en-US" smtClean="0"/>
              <a:t>10/27/2021</a:t>
            </a:fld>
            <a:endParaRPr lang="en-US" dirty="0"/>
          </a:p>
        </p:txBody>
      </p:sp>
      <p:sp>
        <p:nvSpPr>
          <p:cNvPr id="6" name="Footer Placeholder 5">
            <a:extLst>
              <a:ext uri="{FF2B5EF4-FFF2-40B4-BE49-F238E27FC236}">
                <a16:creationId xmlns:a16="http://schemas.microsoft.com/office/drawing/2014/main" id="{9C472753-1CC3-9244-9AF0-6927018A64FE}"/>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B4DD55D0-FCC7-AC42-9810-9B49E3348958}"/>
              </a:ext>
            </a:extLst>
          </p:cNvPr>
          <p:cNvSpPr>
            <a:spLocks noGrp="1"/>
          </p:cNvSpPr>
          <p:nvPr>
            <p:ph type="sldNum" sz="quarter" idx="12"/>
          </p:nvPr>
        </p:nvSpPr>
        <p:spPr/>
        <p:txBody>
          <a:bodyPr/>
          <a:lstStyle/>
          <a:p>
            <a:fld id="{49ABCAEC-7D34-E549-A96E-FCEDAADBE4B0}" type="slidenum">
              <a:rPr lang="en-US" smtClean="0"/>
              <a:t>‹#›</a:t>
            </a:fld>
            <a:endParaRPr lang="en-US" dirty="0"/>
          </a:p>
        </p:txBody>
      </p:sp>
      <p:cxnSp>
        <p:nvCxnSpPr>
          <p:cNvPr id="8" name="Straight Connector 7">
            <a:extLst>
              <a:ext uri="{FF2B5EF4-FFF2-40B4-BE49-F238E27FC236}">
                <a16:creationId xmlns:a16="http://schemas.microsoft.com/office/drawing/2014/main" id="{5FC736C3-88FB-244C-83B8-B2856998D221}"/>
              </a:ext>
            </a:extLst>
          </p:cNvPr>
          <p:cNvCxnSpPr>
            <a:cxnSpLocks/>
          </p:cNvCxnSpPr>
          <p:nvPr/>
        </p:nvCxnSpPr>
        <p:spPr>
          <a:xfrm>
            <a:off x="565150" y="6087110"/>
            <a:ext cx="1105834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690724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B7D16A9C-7411-5242-A59C-816B8907E3BE}"/>
              </a:ext>
            </a:extLst>
          </p:cNvPr>
          <p:cNvGrpSpPr/>
          <p:nvPr/>
        </p:nvGrpSpPr>
        <p:grpSpPr>
          <a:xfrm>
            <a:off x="10290315" y="0"/>
            <a:ext cx="1901686" cy="6858000"/>
            <a:chOff x="10290315" y="0"/>
            <a:chExt cx="1901686" cy="6858000"/>
          </a:xfrm>
        </p:grpSpPr>
        <p:sp>
          <p:nvSpPr>
            <p:cNvPr id="20" name="Oval 19">
              <a:extLst>
                <a:ext uri="{FF2B5EF4-FFF2-40B4-BE49-F238E27FC236}">
                  <a16:creationId xmlns:a16="http://schemas.microsoft.com/office/drawing/2014/main" id="{A997260B-7D44-7049-B605-7FD6E6CE5612}"/>
                </a:ext>
              </a:extLst>
            </p:cNvPr>
            <p:cNvSpPr/>
            <p:nvPr/>
          </p:nvSpPr>
          <p:spPr>
            <a:xfrm>
              <a:off x="10290315" y="806362"/>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20">
              <a:extLst>
                <a:ext uri="{FF2B5EF4-FFF2-40B4-BE49-F238E27FC236}">
                  <a16:creationId xmlns:a16="http://schemas.microsoft.com/office/drawing/2014/main" id="{5D6AF601-77C3-D74A-B1E5-7F33703A6927}"/>
                </a:ext>
              </a:extLst>
            </p:cNvPr>
            <p:cNvSpPr/>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21">
              <a:extLst>
                <a:ext uri="{FF2B5EF4-FFF2-40B4-BE49-F238E27FC236}">
                  <a16:creationId xmlns:a16="http://schemas.microsoft.com/office/drawing/2014/main" id="{4DFCA921-0F9E-2E41-A285-75409E25501A}"/>
                </a:ext>
              </a:extLst>
            </p:cNvPr>
            <p:cNvSpPr/>
            <p:nvPr/>
          </p:nvSpPr>
          <p:spPr>
            <a:xfrm>
              <a:off x="11653180" y="6295093"/>
              <a:ext cx="538821" cy="562907"/>
            </a:xfrm>
            <a:custGeom>
              <a:avLst/>
              <a:gdLst>
                <a:gd name="connsiteX0" fmla="*/ 538821 w 538821"/>
                <a:gd name="connsiteY0" fmla="*/ 0 h 562907"/>
                <a:gd name="connsiteX1" fmla="*/ 538821 w 538821"/>
                <a:gd name="connsiteY1" fmla="*/ 562907 h 562907"/>
                <a:gd name="connsiteX2" fmla="*/ 22 w 538821"/>
                <a:gd name="connsiteY2" fmla="*/ 562907 h 562907"/>
                <a:gd name="connsiteX3" fmla="*/ 0 w 538821"/>
                <a:gd name="connsiteY3" fmla="*/ 562686 h 562907"/>
                <a:gd name="connsiteX4" fmla="*/ 451422 w 538821"/>
                <a:gd name="connsiteY4" fmla="*/ 8810 h 562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907">
                  <a:moveTo>
                    <a:pt x="538821" y="0"/>
                  </a:moveTo>
                  <a:lnTo>
                    <a:pt x="538821" y="562907"/>
                  </a:lnTo>
                  <a:lnTo>
                    <a:pt x="22" y="562907"/>
                  </a:lnTo>
                  <a:lnTo>
                    <a:pt x="0" y="562686"/>
                  </a:ln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Freeform 22">
              <a:extLst>
                <a:ext uri="{FF2B5EF4-FFF2-40B4-BE49-F238E27FC236}">
                  <a16:creationId xmlns:a16="http://schemas.microsoft.com/office/drawing/2014/main" id="{120B9E03-438B-FC42-9DA1-835D5BC3FE88}"/>
                </a:ext>
              </a:extLst>
            </p:cNvPr>
            <p:cNvSpPr/>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Freeform 23">
              <a:extLst>
                <a:ext uri="{FF2B5EF4-FFF2-40B4-BE49-F238E27FC236}">
                  <a16:creationId xmlns:a16="http://schemas.microsoft.com/office/drawing/2014/main" id="{4D670E1F-61CD-8940-A898-6D5092A78BB9}"/>
                </a:ext>
              </a:extLst>
            </p:cNvPr>
            <p:cNvSpPr/>
            <p:nvPr/>
          </p:nvSpPr>
          <p:spPr>
            <a:xfrm>
              <a:off x="11653180" y="2180552"/>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 name="Freeform 24">
              <a:extLst>
                <a:ext uri="{FF2B5EF4-FFF2-40B4-BE49-F238E27FC236}">
                  <a16:creationId xmlns:a16="http://schemas.microsoft.com/office/drawing/2014/main" id="{080C64CF-0C6A-3449-9709-AE038C4A7995}"/>
                </a:ext>
              </a:extLst>
            </p:cNvPr>
            <p:cNvSpPr/>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6" name="Freeform 25">
              <a:extLst>
                <a:ext uri="{FF2B5EF4-FFF2-40B4-BE49-F238E27FC236}">
                  <a16:creationId xmlns:a16="http://schemas.microsoft.com/office/drawing/2014/main" id="{FEC46D5B-957F-A24C-8E36-CC71F660EC8B}"/>
                </a:ext>
              </a:extLst>
            </p:cNvPr>
            <p:cNvSpPr/>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9058182F-7B5E-FD42-AFC6-A3848D8332AC}"/>
              </a:ext>
            </a:extLst>
          </p:cNvPr>
          <p:cNvSpPr>
            <a:spLocks noGrp="1"/>
          </p:cNvSpPr>
          <p:nvPr>
            <p:ph type="title"/>
          </p:nvPr>
        </p:nvSpPr>
        <p:spPr>
          <a:xfrm>
            <a:off x="566928" y="768096"/>
            <a:ext cx="7333488" cy="1271016"/>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1FD9E4DE-75C0-C841-A68D-9D7BBAD76C5E}"/>
              </a:ext>
            </a:extLst>
          </p:cNvPr>
          <p:cNvSpPr>
            <a:spLocks noGrp="1"/>
          </p:cNvSpPr>
          <p:nvPr>
            <p:ph type="body" idx="1"/>
          </p:nvPr>
        </p:nvSpPr>
        <p:spPr>
          <a:xfrm>
            <a:off x="562149" y="2365756"/>
            <a:ext cx="523951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CB5C87F7-356E-9E43-97A0-D972B22853DA}"/>
              </a:ext>
            </a:extLst>
          </p:cNvPr>
          <p:cNvSpPr>
            <a:spLocks noGrp="1"/>
          </p:cNvSpPr>
          <p:nvPr>
            <p:ph sz="half" idx="2"/>
          </p:nvPr>
        </p:nvSpPr>
        <p:spPr>
          <a:xfrm>
            <a:off x="562149" y="3189668"/>
            <a:ext cx="5239512" cy="2571557"/>
          </a:xfrm>
        </p:spPr>
        <p:txBody>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0DAB4C28-30CB-CC4E-A25E-F4FEFA49BCA5}"/>
              </a:ext>
            </a:extLst>
          </p:cNvPr>
          <p:cNvSpPr>
            <a:spLocks noGrp="1"/>
          </p:cNvSpPr>
          <p:nvPr>
            <p:ph type="body" sz="quarter" idx="3"/>
          </p:nvPr>
        </p:nvSpPr>
        <p:spPr>
          <a:xfrm>
            <a:off x="6383066" y="2365756"/>
            <a:ext cx="523951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E9ED0191-963B-1E4C-BEC5-9B42E39514A3}"/>
              </a:ext>
            </a:extLst>
          </p:cNvPr>
          <p:cNvSpPr>
            <a:spLocks noGrp="1"/>
          </p:cNvSpPr>
          <p:nvPr>
            <p:ph sz="quarter" idx="4"/>
          </p:nvPr>
        </p:nvSpPr>
        <p:spPr>
          <a:xfrm>
            <a:off x="6383066" y="3189668"/>
            <a:ext cx="5239512" cy="2571557"/>
          </a:xfrm>
        </p:spPr>
        <p:txBody>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7F0E0BED-3EB7-BB4A-A556-FA967FB0115F}"/>
              </a:ext>
            </a:extLst>
          </p:cNvPr>
          <p:cNvSpPr>
            <a:spLocks noGrp="1"/>
          </p:cNvSpPr>
          <p:nvPr>
            <p:ph type="dt" sz="half" idx="10"/>
          </p:nvPr>
        </p:nvSpPr>
        <p:spPr/>
        <p:txBody>
          <a:bodyPr/>
          <a:lstStyle/>
          <a:p>
            <a:fld id="{A5B0A250-5CC0-1746-B209-08E8B0DAE6AF}" type="datetimeFigureOut">
              <a:rPr lang="en-US" smtClean="0"/>
              <a:t>10/27/2021</a:t>
            </a:fld>
            <a:endParaRPr lang="en-US" dirty="0"/>
          </a:p>
        </p:txBody>
      </p:sp>
      <p:sp>
        <p:nvSpPr>
          <p:cNvPr id="8" name="Footer Placeholder 7">
            <a:extLst>
              <a:ext uri="{FF2B5EF4-FFF2-40B4-BE49-F238E27FC236}">
                <a16:creationId xmlns:a16="http://schemas.microsoft.com/office/drawing/2014/main" id="{B6A2466A-4D90-174C-B382-AC4674D7215B}"/>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D6EADE49-8082-214B-9742-5EE8DA2E9FFE}"/>
              </a:ext>
            </a:extLst>
          </p:cNvPr>
          <p:cNvSpPr>
            <a:spLocks noGrp="1"/>
          </p:cNvSpPr>
          <p:nvPr>
            <p:ph type="sldNum" sz="quarter" idx="12"/>
          </p:nvPr>
        </p:nvSpPr>
        <p:spPr/>
        <p:txBody>
          <a:bodyPr/>
          <a:lstStyle/>
          <a:p>
            <a:fld id="{49ABCAEC-7D34-E549-A96E-FCEDAADBE4B0}" type="slidenum">
              <a:rPr lang="en-US" smtClean="0"/>
              <a:t>‹#›</a:t>
            </a:fld>
            <a:endParaRPr lang="en-US"/>
          </a:p>
        </p:txBody>
      </p:sp>
      <p:cxnSp>
        <p:nvCxnSpPr>
          <p:cNvPr id="10" name="Straight Connector 9">
            <a:extLst>
              <a:ext uri="{FF2B5EF4-FFF2-40B4-BE49-F238E27FC236}">
                <a16:creationId xmlns:a16="http://schemas.microsoft.com/office/drawing/2014/main" id="{75E39200-18D5-014B-BAB8-FF5D0BA15E0C}"/>
              </a:ext>
            </a:extLst>
          </p:cNvPr>
          <p:cNvCxnSpPr>
            <a:cxnSpLocks/>
          </p:cNvCxnSpPr>
          <p:nvPr/>
        </p:nvCxnSpPr>
        <p:spPr>
          <a:xfrm>
            <a:off x="565150" y="6087110"/>
            <a:ext cx="1105834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901539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D7DF52F6-A06E-0343-95B8-DAAC38DB4B8C}"/>
              </a:ext>
            </a:extLst>
          </p:cNvPr>
          <p:cNvGrpSpPr/>
          <p:nvPr/>
        </p:nvGrpSpPr>
        <p:grpSpPr>
          <a:xfrm>
            <a:off x="10290315" y="0"/>
            <a:ext cx="1901686" cy="6858000"/>
            <a:chOff x="10290315" y="0"/>
            <a:chExt cx="1901686" cy="6858000"/>
          </a:xfrm>
        </p:grpSpPr>
        <p:sp>
          <p:nvSpPr>
            <p:cNvPr id="16" name="Oval 15">
              <a:extLst>
                <a:ext uri="{FF2B5EF4-FFF2-40B4-BE49-F238E27FC236}">
                  <a16:creationId xmlns:a16="http://schemas.microsoft.com/office/drawing/2014/main" id="{67092C52-7052-0749-9DA0-9374DBF495AE}"/>
                </a:ext>
              </a:extLst>
            </p:cNvPr>
            <p:cNvSpPr/>
            <p:nvPr/>
          </p:nvSpPr>
          <p:spPr>
            <a:xfrm>
              <a:off x="10290315" y="806362"/>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16">
              <a:extLst>
                <a:ext uri="{FF2B5EF4-FFF2-40B4-BE49-F238E27FC236}">
                  <a16:creationId xmlns:a16="http://schemas.microsoft.com/office/drawing/2014/main" id="{C64E1C2F-81E1-C44D-859C-946596C950F2}"/>
                </a:ext>
              </a:extLst>
            </p:cNvPr>
            <p:cNvSpPr/>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17">
              <a:extLst>
                <a:ext uri="{FF2B5EF4-FFF2-40B4-BE49-F238E27FC236}">
                  <a16:creationId xmlns:a16="http://schemas.microsoft.com/office/drawing/2014/main" id="{53626485-4263-0A44-9561-E278A7056C33}"/>
                </a:ext>
              </a:extLst>
            </p:cNvPr>
            <p:cNvSpPr/>
            <p:nvPr/>
          </p:nvSpPr>
          <p:spPr>
            <a:xfrm>
              <a:off x="11653180" y="6295093"/>
              <a:ext cx="538821" cy="562907"/>
            </a:xfrm>
            <a:custGeom>
              <a:avLst/>
              <a:gdLst>
                <a:gd name="connsiteX0" fmla="*/ 538821 w 538821"/>
                <a:gd name="connsiteY0" fmla="*/ 0 h 562907"/>
                <a:gd name="connsiteX1" fmla="*/ 538821 w 538821"/>
                <a:gd name="connsiteY1" fmla="*/ 562907 h 562907"/>
                <a:gd name="connsiteX2" fmla="*/ 22 w 538821"/>
                <a:gd name="connsiteY2" fmla="*/ 562907 h 562907"/>
                <a:gd name="connsiteX3" fmla="*/ 0 w 538821"/>
                <a:gd name="connsiteY3" fmla="*/ 562686 h 562907"/>
                <a:gd name="connsiteX4" fmla="*/ 451422 w 538821"/>
                <a:gd name="connsiteY4" fmla="*/ 8810 h 562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907">
                  <a:moveTo>
                    <a:pt x="538821" y="0"/>
                  </a:moveTo>
                  <a:lnTo>
                    <a:pt x="538821" y="562907"/>
                  </a:lnTo>
                  <a:lnTo>
                    <a:pt x="22" y="562907"/>
                  </a:lnTo>
                  <a:lnTo>
                    <a:pt x="0" y="562686"/>
                  </a:ln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18">
              <a:extLst>
                <a:ext uri="{FF2B5EF4-FFF2-40B4-BE49-F238E27FC236}">
                  <a16:creationId xmlns:a16="http://schemas.microsoft.com/office/drawing/2014/main" id="{7D45AAB5-3CCC-DE4A-A962-3702911B55CC}"/>
                </a:ext>
              </a:extLst>
            </p:cNvPr>
            <p:cNvSpPr/>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19">
              <a:extLst>
                <a:ext uri="{FF2B5EF4-FFF2-40B4-BE49-F238E27FC236}">
                  <a16:creationId xmlns:a16="http://schemas.microsoft.com/office/drawing/2014/main" id="{8CAFB16F-8EDE-D44F-A51E-34EDC41E7404}"/>
                </a:ext>
              </a:extLst>
            </p:cNvPr>
            <p:cNvSpPr/>
            <p:nvPr/>
          </p:nvSpPr>
          <p:spPr>
            <a:xfrm>
              <a:off x="11653180" y="2180552"/>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20">
              <a:extLst>
                <a:ext uri="{FF2B5EF4-FFF2-40B4-BE49-F238E27FC236}">
                  <a16:creationId xmlns:a16="http://schemas.microsoft.com/office/drawing/2014/main" id="{DCD51329-732C-BB4C-98E5-715BAF9F8853}"/>
                </a:ext>
              </a:extLst>
            </p:cNvPr>
            <p:cNvSpPr/>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21">
              <a:extLst>
                <a:ext uri="{FF2B5EF4-FFF2-40B4-BE49-F238E27FC236}">
                  <a16:creationId xmlns:a16="http://schemas.microsoft.com/office/drawing/2014/main" id="{192B5D44-BC55-AF4C-984D-C8231B22F80B}"/>
                </a:ext>
              </a:extLst>
            </p:cNvPr>
            <p:cNvSpPr/>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DFA1E9E2-564E-7049-A22F-BB5B876BABB5}"/>
              </a:ext>
            </a:extLst>
          </p:cNvPr>
          <p:cNvSpPr>
            <a:spLocks noGrp="1"/>
          </p:cNvSpPr>
          <p:nvPr>
            <p:ph type="title"/>
          </p:nvPr>
        </p:nvSpPr>
        <p:spPr/>
        <p:txBody>
          <a:bodyPr/>
          <a:lstStyle/>
          <a:p>
            <a:r>
              <a:rPr lang="en-US" dirty="0"/>
              <a:t>Click to edit Master title style</a:t>
            </a:r>
          </a:p>
        </p:txBody>
      </p:sp>
      <p:sp>
        <p:nvSpPr>
          <p:cNvPr id="3" name="Date Placeholder 2">
            <a:extLst>
              <a:ext uri="{FF2B5EF4-FFF2-40B4-BE49-F238E27FC236}">
                <a16:creationId xmlns:a16="http://schemas.microsoft.com/office/drawing/2014/main" id="{B6359D05-C08D-7747-B2FC-3F62B3357315}"/>
              </a:ext>
            </a:extLst>
          </p:cNvPr>
          <p:cNvSpPr>
            <a:spLocks noGrp="1"/>
          </p:cNvSpPr>
          <p:nvPr>
            <p:ph type="dt" sz="half" idx="10"/>
          </p:nvPr>
        </p:nvSpPr>
        <p:spPr/>
        <p:txBody>
          <a:bodyPr/>
          <a:lstStyle/>
          <a:p>
            <a:fld id="{A5B0A250-5CC0-1746-B209-08E8B0DAE6AF}" type="datetimeFigureOut">
              <a:rPr lang="en-US" smtClean="0"/>
              <a:t>10/27/2021</a:t>
            </a:fld>
            <a:endParaRPr lang="en-US" dirty="0"/>
          </a:p>
        </p:txBody>
      </p:sp>
      <p:sp>
        <p:nvSpPr>
          <p:cNvPr id="4" name="Footer Placeholder 3">
            <a:extLst>
              <a:ext uri="{FF2B5EF4-FFF2-40B4-BE49-F238E27FC236}">
                <a16:creationId xmlns:a16="http://schemas.microsoft.com/office/drawing/2014/main" id="{8E2FF615-BB08-A844-B689-BAA7C504074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563A67D-F96F-4849-8C83-49CC3A6539BB}"/>
              </a:ext>
            </a:extLst>
          </p:cNvPr>
          <p:cNvSpPr>
            <a:spLocks noGrp="1"/>
          </p:cNvSpPr>
          <p:nvPr>
            <p:ph type="sldNum" sz="quarter" idx="12"/>
          </p:nvPr>
        </p:nvSpPr>
        <p:spPr/>
        <p:txBody>
          <a:bodyPr/>
          <a:lstStyle/>
          <a:p>
            <a:fld id="{49ABCAEC-7D34-E549-A96E-FCEDAADBE4B0}" type="slidenum">
              <a:rPr lang="en-US" smtClean="0"/>
              <a:t>‹#›</a:t>
            </a:fld>
            <a:endParaRPr lang="en-US"/>
          </a:p>
        </p:txBody>
      </p:sp>
      <p:cxnSp>
        <p:nvCxnSpPr>
          <p:cNvPr id="6" name="Straight Connector 5">
            <a:extLst>
              <a:ext uri="{FF2B5EF4-FFF2-40B4-BE49-F238E27FC236}">
                <a16:creationId xmlns:a16="http://schemas.microsoft.com/office/drawing/2014/main" id="{1DCFAAB9-2B6B-8D4C-A748-433E2C393EA6}"/>
              </a:ext>
            </a:extLst>
          </p:cNvPr>
          <p:cNvCxnSpPr>
            <a:cxnSpLocks/>
          </p:cNvCxnSpPr>
          <p:nvPr/>
        </p:nvCxnSpPr>
        <p:spPr>
          <a:xfrm>
            <a:off x="565150" y="6087110"/>
            <a:ext cx="1105834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578575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798BCA70-D63D-40F6-B9B3-4E49B96E27FB}"/>
              </a:ext>
            </a:extLst>
          </p:cNvPr>
          <p:cNvSpPr>
            <a:spLocks noGrp="1"/>
          </p:cNvSpPr>
          <p:nvPr>
            <p:ph type="dt" sz="half" idx="10"/>
          </p:nvPr>
        </p:nvSpPr>
        <p:spPr/>
        <p:txBody>
          <a:bodyPr/>
          <a:lstStyle/>
          <a:p>
            <a:fld id="{A5B0A250-5CC0-1746-B209-08E8B0DAE6AF}" type="datetimeFigureOut">
              <a:rPr lang="en-US" smtClean="0"/>
              <a:pPr/>
              <a:t>10/27/2021</a:t>
            </a:fld>
            <a:endParaRPr lang="en-US" dirty="0"/>
          </a:p>
        </p:txBody>
      </p:sp>
      <p:sp>
        <p:nvSpPr>
          <p:cNvPr id="6" name="Footer Placeholder 5">
            <a:extLst>
              <a:ext uri="{FF2B5EF4-FFF2-40B4-BE49-F238E27FC236}">
                <a16:creationId xmlns:a16="http://schemas.microsoft.com/office/drawing/2014/main" id="{72F12559-BD91-4904-A24A-0CF0A2324A05}"/>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B658BB7-74A5-4A6F-A0FF-021E68F02BFF}"/>
              </a:ext>
            </a:extLst>
          </p:cNvPr>
          <p:cNvSpPr>
            <a:spLocks noGrp="1"/>
          </p:cNvSpPr>
          <p:nvPr>
            <p:ph type="sldNum" sz="quarter" idx="12"/>
          </p:nvPr>
        </p:nvSpPr>
        <p:spPr/>
        <p:txBody>
          <a:bodyPr/>
          <a:lstStyle/>
          <a:p>
            <a:fld id="{49ABCAEC-7D34-E549-A96E-FCEDAADBE4B0}" type="slidenum">
              <a:rPr lang="en-US" smtClean="0"/>
              <a:pPr/>
              <a:t>‹#›</a:t>
            </a:fld>
            <a:endParaRPr lang="en-US" dirty="0"/>
          </a:p>
        </p:txBody>
      </p:sp>
    </p:spTree>
    <p:extLst>
      <p:ext uri="{BB962C8B-B14F-4D97-AF65-F5344CB8AC3E}">
        <p14:creationId xmlns:p14="http://schemas.microsoft.com/office/powerpoint/2010/main" val="7480287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D0914A35-7AAF-4B42-9C68-47A633EFD9D0}"/>
              </a:ext>
            </a:extLst>
          </p:cNvPr>
          <p:cNvGrpSpPr/>
          <p:nvPr/>
        </p:nvGrpSpPr>
        <p:grpSpPr>
          <a:xfrm>
            <a:off x="10290315" y="0"/>
            <a:ext cx="1901686" cy="6858000"/>
            <a:chOff x="10290315" y="0"/>
            <a:chExt cx="1901686" cy="6858000"/>
          </a:xfrm>
        </p:grpSpPr>
        <p:sp>
          <p:nvSpPr>
            <p:cNvPr id="18" name="Freeform 17">
              <a:extLst>
                <a:ext uri="{FF2B5EF4-FFF2-40B4-BE49-F238E27FC236}">
                  <a16:creationId xmlns:a16="http://schemas.microsoft.com/office/drawing/2014/main" id="{DABCED79-0E70-FB4D-ABF2-D859BF5556E4}"/>
                </a:ext>
              </a:extLst>
            </p:cNvPr>
            <p:cNvSpPr/>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18">
              <a:extLst>
                <a:ext uri="{FF2B5EF4-FFF2-40B4-BE49-F238E27FC236}">
                  <a16:creationId xmlns:a16="http://schemas.microsoft.com/office/drawing/2014/main" id="{8364885D-A3A4-5144-AB4E-7624F27287E6}"/>
                </a:ext>
              </a:extLst>
            </p:cNvPr>
            <p:cNvSpPr/>
            <p:nvPr/>
          </p:nvSpPr>
          <p:spPr>
            <a:xfrm>
              <a:off x="11653180" y="6295093"/>
              <a:ext cx="538821" cy="562907"/>
            </a:xfrm>
            <a:custGeom>
              <a:avLst/>
              <a:gdLst>
                <a:gd name="connsiteX0" fmla="*/ 538821 w 538821"/>
                <a:gd name="connsiteY0" fmla="*/ 0 h 562907"/>
                <a:gd name="connsiteX1" fmla="*/ 538821 w 538821"/>
                <a:gd name="connsiteY1" fmla="*/ 562907 h 562907"/>
                <a:gd name="connsiteX2" fmla="*/ 22 w 538821"/>
                <a:gd name="connsiteY2" fmla="*/ 562907 h 562907"/>
                <a:gd name="connsiteX3" fmla="*/ 0 w 538821"/>
                <a:gd name="connsiteY3" fmla="*/ 562686 h 562907"/>
                <a:gd name="connsiteX4" fmla="*/ 451422 w 538821"/>
                <a:gd name="connsiteY4" fmla="*/ 8810 h 562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907">
                  <a:moveTo>
                    <a:pt x="538821" y="0"/>
                  </a:moveTo>
                  <a:lnTo>
                    <a:pt x="538821" y="562907"/>
                  </a:lnTo>
                  <a:lnTo>
                    <a:pt x="22" y="562907"/>
                  </a:lnTo>
                  <a:lnTo>
                    <a:pt x="0" y="562686"/>
                  </a:ln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19">
              <a:extLst>
                <a:ext uri="{FF2B5EF4-FFF2-40B4-BE49-F238E27FC236}">
                  <a16:creationId xmlns:a16="http://schemas.microsoft.com/office/drawing/2014/main" id="{D22073D5-CC72-0549-BD26-F7AF9851BE45}"/>
                </a:ext>
              </a:extLst>
            </p:cNvPr>
            <p:cNvSpPr/>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20">
              <a:extLst>
                <a:ext uri="{FF2B5EF4-FFF2-40B4-BE49-F238E27FC236}">
                  <a16:creationId xmlns:a16="http://schemas.microsoft.com/office/drawing/2014/main" id="{1827A049-C9FD-554E-9B01-F151B0D9E86B}"/>
                </a:ext>
              </a:extLst>
            </p:cNvPr>
            <p:cNvSpPr/>
            <p:nvPr/>
          </p:nvSpPr>
          <p:spPr>
            <a:xfrm>
              <a:off x="11653180" y="2180552"/>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21">
              <a:extLst>
                <a:ext uri="{FF2B5EF4-FFF2-40B4-BE49-F238E27FC236}">
                  <a16:creationId xmlns:a16="http://schemas.microsoft.com/office/drawing/2014/main" id="{76832559-4D18-8744-AB91-9FCFAB732477}"/>
                </a:ext>
              </a:extLst>
            </p:cNvPr>
            <p:cNvSpPr/>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Freeform 22">
              <a:extLst>
                <a:ext uri="{FF2B5EF4-FFF2-40B4-BE49-F238E27FC236}">
                  <a16:creationId xmlns:a16="http://schemas.microsoft.com/office/drawing/2014/main" id="{BF97A623-E5DC-1B44-B687-8643B9F0D741}"/>
                </a:ext>
              </a:extLst>
            </p:cNvPr>
            <p:cNvSpPr/>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3637BBE1-2C82-4E45-B5C5-35E07B05EA4E}"/>
              </a:ext>
            </a:extLst>
          </p:cNvPr>
          <p:cNvSpPr>
            <a:spLocks noGrp="1"/>
          </p:cNvSpPr>
          <p:nvPr>
            <p:ph type="title"/>
          </p:nvPr>
        </p:nvSpPr>
        <p:spPr>
          <a:xfrm>
            <a:off x="565151" y="764973"/>
            <a:ext cx="3609982" cy="1395043"/>
          </a:xfrm>
        </p:spPr>
        <p:txBody>
          <a:bodyPr anchor="t"/>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54201F2E-A734-364B-8A7D-990D6B8893D0}"/>
              </a:ext>
            </a:extLst>
          </p:cNvPr>
          <p:cNvSpPr>
            <a:spLocks noGrp="1"/>
          </p:cNvSpPr>
          <p:nvPr>
            <p:ph idx="1"/>
          </p:nvPr>
        </p:nvSpPr>
        <p:spPr>
          <a:xfrm>
            <a:off x="5104832" y="770890"/>
            <a:ext cx="6112517" cy="4800570"/>
          </a:xfrm>
        </p:spPr>
        <p:txBody>
          <a:bodyPr/>
          <a:lstStyle>
            <a:lvl1pPr>
              <a:defRPr sz="2800"/>
            </a:lvl1pPr>
            <a:lvl2pPr>
              <a:defRPr sz="2400"/>
            </a:lvl2pPr>
            <a:lvl3pPr>
              <a:defRPr sz="2000"/>
            </a:lvl3pPr>
            <a:lvl4pPr>
              <a:defRPr sz="1800"/>
            </a:lvl4pPr>
            <a:lvl5pPr>
              <a:defRPr sz="16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D57CBAD9-5515-1748-8E77-F48160F4ED1C}"/>
              </a:ext>
            </a:extLst>
          </p:cNvPr>
          <p:cNvSpPr>
            <a:spLocks noGrp="1"/>
          </p:cNvSpPr>
          <p:nvPr>
            <p:ph type="body" sz="half" idx="2"/>
          </p:nvPr>
        </p:nvSpPr>
        <p:spPr>
          <a:xfrm>
            <a:off x="565150" y="2160016"/>
            <a:ext cx="3609983" cy="370897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2A6C22B-80D4-AA42-9999-401E37B469C0}"/>
              </a:ext>
            </a:extLst>
          </p:cNvPr>
          <p:cNvSpPr>
            <a:spLocks noGrp="1"/>
          </p:cNvSpPr>
          <p:nvPr>
            <p:ph type="dt" sz="half" idx="10"/>
          </p:nvPr>
        </p:nvSpPr>
        <p:spPr/>
        <p:txBody>
          <a:bodyPr/>
          <a:lstStyle/>
          <a:p>
            <a:fld id="{A5B0A250-5CC0-1746-B209-08E8B0DAE6AF}" type="datetimeFigureOut">
              <a:rPr lang="en-US" smtClean="0"/>
              <a:t>10/27/2021</a:t>
            </a:fld>
            <a:endParaRPr lang="en-US" dirty="0"/>
          </a:p>
        </p:txBody>
      </p:sp>
      <p:sp>
        <p:nvSpPr>
          <p:cNvPr id="6" name="Footer Placeholder 5">
            <a:extLst>
              <a:ext uri="{FF2B5EF4-FFF2-40B4-BE49-F238E27FC236}">
                <a16:creationId xmlns:a16="http://schemas.microsoft.com/office/drawing/2014/main" id="{03055DE4-33E8-7F4B-9334-95EA60845C3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6470FA5-21EE-D742-8F01-C1BAE0FDB064}"/>
              </a:ext>
            </a:extLst>
          </p:cNvPr>
          <p:cNvSpPr>
            <a:spLocks noGrp="1"/>
          </p:cNvSpPr>
          <p:nvPr>
            <p:ph type="sldNum" sz="quarter" idx="12"/>
          </p:nvPr>
        </p:nvSpPr>
        <p:spPr/>
        <p:txBody>
          <a:bodyPr/>
          <a:lstStyle/>
          <a:p>
            <a:fld id="{49ABCAEC-7D34-E549-A96E-FCEDAADBE4B0}" type="slidenum">
              <a:rPr lang="en-US" smtClean="0"/>
              <a:t>‹#›</a:t>
            </a:fld>
            <a:endParaRPr lang="en-US"/>
          </a:p>
        </p:txBody>
      </p:sp>
      <p:cxnSp>
        <p:nvCxnSpPr>
          <p:cNvPr id="8" name="Straight Connector 7">
            <a:extLst>
              <a:ext uri="{FF2B5EF4-FFF2-40B4-BE49-F238E27FC236}">
                <a16:creationId xmlns:a16="http://schemas.microsoft.com/office/drawing/2014/main" id="{BEF966AA-D7DF-F84D-80D4-E216A641B005}"/>
              </a:ext>
            </a:extLst>
          </p:cNvPr>
          <p:cNvCxnSpPr>
            <a:cxnSpLocks/>
          </p:cNvCxnSpPr>
          <p:nvPr/>
        </p:nvCxnSpPr>
        <p:spPr>
          <a:xfrm>
            <a:off x="565150" y="6087110"/>
            <a:ext cx="1105834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09848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210D391A-F01E-4947-8A01-95438AA0B323}"/>
              </a:ext>
            </a:extLst>
          </p:cNvPr>
          <p:cNvGrpSpPr/>
          <p:nvPr/>
        </p:nvGrpSpPr>
        <p:grpSpPr>
          <a:xfrm>
            <a:off x="10290315" y="0"/>
            <a:ext cx="1901686" cy="6858000"/>
            <a:chOff x="10290315" y="0"/>
            <a:chExt cx="1901686" cy="6858000"/>
          </a:xfrm>
        </p:grpSpPr>
        <p:sp>
          <p:nvSpPr>
            <p:cNvPr id="17" name="Oval 16">
              <a:extLst>
                <a:ext uri="{FF2B5EF4-FFF2-40B4-BE49-F238E27FC236}">
                  <a16:creationId xmlns:a16="http://schemas.microsoft.com/office/drawing/2014/main" id="{7D499306-B4E0-064D-8F6C-96E9C4BD04DA}"/>
                </a:ext>
              </a:extLst>
            </p:cNvPr>
            <p:cNvSpPr/>
            <p:nvPr/>
          </p:nvSpPr>
          <p:spPr>
            <a:xfrm>
              <a:off x="10290315" y="806362"/>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17">
              <a:extLst>
                <a:ext uri="{FF2B5EF4-FFF2-40B4-BE49-F238E27FC236}">
                  <a16:creationId xmlns:a16="http://schemas.microsoft.com/office/drawing/2014/main" id="{AF3D0241-0A21-8047-8CE3-B3FDD5FDF719}"/>
                </a:ext>
              </a:extLst>
            </p:cNvPr>
            <p:cNvSpPr/>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18">
              <a:extLst>
                <a:ext uri="{FF2B5EF4-FFF2-40B4-BE49-F238E27FC236}">
                  <a16:creationId xmlns:a16="http://schemas.microsoft.com/office/drawing/2014/main" id="{13083F97-6891-0447-957C-AB0834B826D2}"/>
                </a:ext>
              </a:extLst>
            </p:cNvPr>
            <p:cNvSpPr/>
            <p:nvPr/>
          </p:nvSpPr>
          <p:spPr>
            <a:xfrm>
              <a:off x="11653180" y="6295093"/>
              <a:ext cx="538821" cy="562907"/>
            </a:xfrm>
            <a:custGeom>
              <a:avLst/>
              <a:gdLst>
                <a:gd name="connsiteX0" fmla="*/ 538821 w 538821"/>
                <a:gd name="connsiteY0" fmla="*/ 0 h 562907"/>
                <a:gd name="connsiteX1" fmla="*/ 538821 w 538821"/>
                <a:gd name="connsiteY1" fmla="*/ 562907 h 562907"/>
                <a:gd name="connsiteX2" fmla="*/ 22 w 538821"/>
                <a:gd name="connsiteY2" fmla="*/ 562907 h 562907"/>
                <a:gd name="connsiteX3" fmla="*/ 0 w 538821"/>
                <a:gd name="connsiteY3" fmla="*/ 562686 h 562907"/>
                <a:gd name="connsiteX4" fmla="*/ 451422 w 538821"/>
                <a:gd name="connsiteY4" fmla="*/ 8810 h 562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907">
                  <a:moveTo>
                    <a:pt x="538821" y="0"/>
                  </a:moveTo>
                  <a:lnTo>
                    <a:pt x="538821" y="562907"/>
                  </a:lnTo>
                  <a:lnTo>
                    <a:pt x="22" y="562907"/>
                  </a:lnTo>
                  <a:lnTo>
                    <a:pt x="0" y="562686"/>
                  </a:ln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19">
              <a:extLst>
                <a:ext uri="{FF2B5EF4-FFF2-40B4-BE49-F238E27FC236}">
                  <a16:creationId xmlns:a16="http://schemas.microsoft.com/office/drawing/2014/main" id="{B2EF7D75-E7C1-5147-A03B-3EC641CF3B08}"/>
                </a:ext>
              </a:extLst>
            </p:cNvPr>
            <p:cNvSpPr/>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20">
              <a:extLst>
                <a:ext uri="{FF2B5EF4-FFF2-40B4-BE49-F238E27FC236}">
                  <a16:creationId xmlns:a16="http://schemas.microsoft.com/office/drawing/2014/main" id="{A6D7CA94-94B4-C140-8C68-01C0ADFA1C71}"/>
                </a:ext>
              </a:extLst>
            </p:cNvPr>
            <p:cNvSpPr/>
            <p:nvPr/>
          </p:nvSpPr>
          <p:spPr>
            <a:xfrm>
              <a:off x="11653180" y="2180552"/>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21">
              <a:extLst>
                <a:ext uri="{FF2B5EF4-FFF2-40B4-BE49-F238E27FC236}">
                  <a16:creationId xmlns:a16="http://schemas.microsoft.com/office/drawing/2014/main" id="{211CD629-C318-A848-BDDE-BBA9465EBF9D}"/>
                </a:ext>
              </a:extLst>
            </p:cNvPr>
            <p:cNvSpPr/>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Freeform 22">
              <a:extLst>
                <a:ext uri="{FF2B5EF4-FFF2-40B4-BE49-F238E27FC236}">
                  <a16:creationId xmlns:a16="http://schemas.microsoft.com/office/drawing/2014/main" id="{2A5AC1F8-1370-E946-977E-E4CFC6947BAB}"/>
                </a:ext>
              </a:extLst>
            </p:cNvPr>
            <p:cNvSpPr/>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64CEE63B-B967-0A48-9623-2203767609F4}"/>
              </a:ext>
            </a:extLst>
          </p:cNvPr>
          <p:cNvSpPr>
            <a:spLocks noGrp="1"/>
          </p:cNvSpPr>
          <p:nvPr>
            <p:ph type="title"/>
          </p:nvPr>
        </p:nvSpPr>
        <p:spPr>
          <a:xfrm>
            <a:off x="565150" y="770889"/>
            <a:ext cx="3609983" cy="1389127"/>
          </a:xfrm>
        </p:spPr>
        <p:txBody>
          <a:bodyPr anchor="t"/>
          <a:lstStyle>
            <a:lvl1pPr>
              <a:defRPr sz="3200"/>
            </a:lvl1pPr>
          </a:lstStyle>
          <a:p>
            <a:r>
              <a:rPr lang="en-US" dirty="0"/>
              <a:t>Click to edit Master title style</a:t>
            </a:r>
          </a:p>
        </p:txBody>
      </p:sp>
      <p:sp>
        <p:nvSpPr>
          <p:cNvPr id="3" name="Picture Placeholder 2">
            <a:extLst>
              <a:ext uri="{FF2B5EF4-FFF2-40B4-BE49-F238E27FC236}">
                <a16:creationId xmlns:a16="http://schemas.microsoft.com/office/drawing/2014/main" id="{9211F680-28C8-FA44-9CD5-20709DA02EA0}"/>
              </a:ext>
            </a:extLst>
          </p:cNvPr>
          <p:cNvSpPr>
            <a:spLocks noGrp="1"/>
          </p:cNvSpPr>
          <p:nvPr>
            <p:ph type="pic" idx="1"/>
          </p:nvPr>
        </p:nvSpPr>
        <p:spPr>
          <a:xfrm>
            <a:off x="5223838" y="890816"/>
            <a:ext cx="6060136" cy="4870411"/>
          </a:xfrm>
          <a:solidFill>
            <a:schemeClr val="bg2"/>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CBD507CD-197E-BB4C-83A6-DA3FC97A22C2}"/>
              </a:ext>
            </a:extLst>
          </p:cNvPr>
          <p:cNvSpPr>
            <a:spLocks noGrp="1"/>
          </p:cNvSpPr>
          <p:nvPr>
            <p:ph type="body" sz="half" idx="2"/>
          </p:nvPr>
        </p:nvSpPr>
        <p:spPr>
          <a:xfrm>
            <a:off x="565150" y="2160016"/>
            <a:ext cx="3609983" cy="360121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059E00AC-DF6C-D548-8A06-D6269BDB0A41}"/>
              </a:ext>
            </a:extLst>
          </p:cNvPr>
          <p:cNvSpPr>
            <a:spLocks noGrp="1"/>
          </p:cNvSpPr>
          <p:nvPr>
            <p:ph type="dt" sz="half" idx="10"/>
          </p:nvPr>
        </p:nvSpPr>
        <p:spPr/>
        <p:txBody>
          <a:bodyPr/>
          <a:lstStyle/>
          <a:p>
            <a:fld id="{A5B0A250-5CC0-1746-B209-08E8B0DAE6AF}" type="datetimeFigureOut">
              <a:rPr lang="en-US" smtClean="0"/>
              <a:t>10/27/2021</a:t>
            </a:fld>
            <a:endParaRPr lang="en-US" dirty="0"/>
          </a:p>
        </p:txBody>
      </p:sp>
      <p:sp>
        <p:nvSpPr>
          <p:cNvPr id="6" name="Footer Placeholder 5">
            <a:extLst>
              <a:ext uri="{FF2B5EF4-FFF2-40B4-BE49-F238E27FC236}">
                <a16:creationId xmlns:a16="http://schemas.microsoft.com/office/drawing/2014/main" id="{F8ED113B-57D4-9A4F-BFE0-2A3963B425A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20D9954-FA18-8948-AA52-21CED059476D}"/>
              </a:ext>
            </a:extLst>
          </p:cNvPr>
          <p:cNvSpPr>
            <a:spLocks noGrp="1"/>
          </p:cNvSpPr>
          <p:nvPr>
            <p:ph type="sldNum" sz="quarter" idx="12"/>
          </p:nvPr>
        </p:nvSpPr>
        <p:spPr/>
        <p:txBody>
          <a:bodyPr/>
          <a:lstStyle/>
          <a:p>
            <a:fld id="{49ABCAEC-7D34-E549-A96E-FCEDAADBE4B0}" type="slidenum">
              <a:rPr lang="en-US" smtClean="0"/>
              <a:t>‹#›</a:t>
            </a:fld>
            <a:endParaRPr lang="en-US"/>
          </a:p>
        </p:txBody>
      </p:sp>
      <p:cxnSp>
        <p:nvCxnSpPr>
          <p:cNvPr id="8" name="Straight Connector 7">
            <a:extLst>
              <a:ext uri="{FF2B5EF4-FFF2-40B4-BE49-F238E27FC236}">
                <a16:creationId xmlns:a16="http://schemas.microsoft.com/office/drawing/2014/main" id="{5E3EB25D-2379-5040-B990-1C99B0B7D931}"/>
              </a:ext>
            </a:extLst>
          </p:cNvPr>
          <p:cNvCxnSpPr>
            <a:cxnSpLocks/>
          </p:cNvCxnSpPr>
          <p:nvPr/>
        </p:nvCxnSpPr>
        <p:spPr>
          <a:xfrm>
            <a:off x="565150" y="6087110"/>
            <a:ext cx="1105834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594329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70D98E2-86CE-4D4F-9F8F-17C83D19A271}"/>
              </a:ext>
            </a:extLst>
          </p:cNvPr>
          <p:cNvSpPr>
            <a:spLocks noGrp="1"/>
          </p:cNvSpPr>
          <p:nvPr>
            <p:ph type="title"/>
          </p:nvPr>
        </p:nvSpPr>
        <p:spPr>
          <a:xfrm>
            <a:off x="565150" y="770890"/>
            <a:ext cx="7335835" cy="1268984"/>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a:extLst>
              <a:ext uri="{FF2B5EF4-FFF2-40B4-BE49-F238E27FC236}">
                <a16:creationId xmlns:a16="http://schemas.microsoft.com/office/drawing/2014/main" id="{8804B4F2-48A4-A140-B59B-7A2ED9FD4653}"/>
              </a:ext>
            </a:extLst>
          </p:cNvPr>
          <p:cNvSpPr>
            <a:spLocks noGrp="1"/>
          </p:cNvSpPr>
          <p:nvPr>
            <p:ph type="body" idx="1"/>
          </p:nvPr>
        </p:nvSpPr>
        <p:spPr>
          <a:xfrm>
            <a:off x="565150" y="2160016"/>
            <a:ext cx="7335835" cy="360121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BFCF4A7E-D5FF-BF48-8E01-8F46150ABFD5}"/>
              </a:ext>
            </a:extLst>
          </p:cNvPr>
          <p:cNvSpPr>
            <a:spLocks noGrp="1"/>
          </p:cNvSpPr>
          <p:nvPr>
            <p:ph type="dt" sz="half" idx="2"/>
          </p:nvPr>
        </p:nvSpPr>
        <p:spPr>
          <a:xfrm>
            <a:off x="566928" y="457200"/>
            <a:ext cx="3608205" cy="365125"/>
          </a:xfrm>
          <a:prstGeom prst="rect">
            <a:avLst/>
          </a:prstGeom>
        </p:spPr>
        <p:txBody>
          <a:bodyPr vert="horz" lIns="91440" tIns="45720" rIns="91440" bIns="45720" rtlCol="0" anchor="ctr"/>
          <a:lstStyle>
            <a:lvl1pPr algn="l">
              <a:defRPr sz="1050" b="0" i="0">
                <a:solidFill>
                  <a:schemeClr val="tx1">
                    <a:tint val="75000"/>
                  </a:schemeClr>
                </a:solidFill>
                <a:latin typeface="+mn-lt"/>
              </a:defRPr>
            </a:lvl1pPr>
          </a:lstStyle>
          <a:p>
            <a:fld id="{A5B0A250-5CC0-1746-B209-08E8B0DAE6AF}" type="datetimeFigureOut">
              <a:rPr lang="en-US" smtClean="0"/>
              <a:pPr/>
              <a:t>10/27/2021</a:t>
            </a:fld>
            <a:endParaRPr lang="en-US" dirty="0"/>
          </a:p>
        </p:txBody>
      </p:sp>
      <p:sp>
        <p:nvSpPr>
          <p:cNvPr id="5" name="Footer Placeholder 4">
            <a:extLst>
              <a:ext uri="{FF2B5EF4-FFF2-40B4-BE49-F238E27FC236}">
                <a16:creationId xmlns:a16="http://schemas.microsoft.com/office/drawing/2014/main" id="{CA131757-5039-BF46-B47A-50DA8FFBC078}"/>
              </a:ext>
            </a:extLst>
          </p:cNvPr>
          <p:cNvSpPr>
            <a:spLocks noGrp="1"/>
          </p:cNvSpPr>
          <p:nvPr>
            <p:ph type="ftr" sz="quarter" idx="3"/>
          </p:nvPr>
        </p:nvSpPr>
        <p:spPr>
          <a:xfrm>
            <a:off x="565150" y="6141085"/>
            <a:ext cx="3608205" cy="365125"/>
          </a:xfrm>
          <a:prstGeom prst="rect">
            <a:avLst/>
          </a:prstGeom>
        </p:spPr>
        <p:txBody>
          <a:bodyPr vert="horz" lIns="91440" tIns="45720" rIns="91440" bIns="45720" rtlCol="0" anchor="ctr"/>
          <a:lstStyle>
            <a:lvl1pPr algn="l">
              <a:defRPr sz="1050" b="0" i="0">
                <a:solidFill>
                  <a:schemeClr val="tx1">
                    <a:tint val="75000"/>
                  </a:schemeClr>
                </a:solidFill>
                <a:latin typeface="+mn-lt"/>
              </a:defRPr>
            </a:lvl1pPr>
          </a:lstStyle>
          <a:p>
            <a:endParaRPr lang="en-US" dirty="0"/>
          </a:p>
        </p:txBody>
      </p:sp>
      <p:sp>
        <p:nvSpPr>
          <p:cNvPr id="6" name="Slide Number Placeholder 5">
            <a:extLst>
              <a:ext uri="{FF2B5EF4-FFF2-40B4-BE49-F238E27FC236}">
                <a16:creationId xmlns:a16="http://schemas.microsoft.com/office/drawing/2014/main" id="{AA83FD16-4337-B940-905E-D20A26FD483A}"/>
              </a:ext>
            </a:extLst>
          </p:cNvPr>
          <p:cNvSpPr>
            <a:spLocks noGrp="1"/>
          </p:cNvSpPr>
          <p:nvPr>
            <p:ph type="sldNum" sz="quarter" idx="4"/>
          </p:nvPr>
        </p:nvSpPr>
        <p:spPr>
          <a:xfrm>
            <a:off x="10809678" y="6141085"/>
            <a:ext cx="813816" cy="365125"/>
          </a:xfrm>
          <a:prstGeom prst="rect">
            <a:avLst/>
          </a:prstGeom>
        </p:spPr>
        <p:txBody>
          <a:bodyPr vert="horz" lIns="91440" tIns="45720" rIns="91440" bIns="45720" rtlCol="0" anchor="ctr"/>
          <a:lstStyle>
            <a:lvl1pPr algn="r">
              <a:defRPr sz="1050" b="0" i="0">
                <a:solidFill>
                  <a:schemeClr val="tx1">
                    <a:tint val="75000"/>
                  </a:schemeClr>
                </a:solidFill>
                <a:latin typeface="+mn-lt"/>
              </a:defRPr>
            </a:lvl1pPr>
          </a:lstStyle>
          <a:p>
            <a:fld id="{49ABCAEC-7D34-E549-A96E-FCEDAADBE4B0}" type="slidenum">
              <a:rPr lang="en-US" smtClean="0"/>
              <a:pPr/>
              <a:t>‹#›</a:t>
            </a:fld>
            <a:endParaRPr lang="en-US" dirty="0"/>
          </a:p>
        </p:txBody>
      </p:sp>
    </p:spTree>
    <p:extLst>
      <p:ext uri="{BB962C8B-B14F-4D97-AF65-F5344CB8AC3E}">
        <p14:creationId xmlns:p14="http://schemas.microsoft.com/office/powerpoint/2010/main" val="3593388400"/>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Lst>
  <p:txStyles>
    <p:titleStyle>
      <a:lvl1pPr algn="l" defTabSz="914400" rtl="0" eaLnBrk="1" latinLnBrk="0" hangingPunct="1">
        <a:lnSpc>
          <a:spcPct val="100000"/>
        </a:lnSpc>
        <a:spcBef>
          <a:spcPct val="0"/>
        </a:spcBef>
        <a:buNone/>
        <a:defRPr sz="4000" b="1" i="0" kern="1200">
          <a:solidFill>
            <a:schemeClr val="tx1"/>
          </a:solidFill>
          <a:latin typeface="+mj-lt"/>
          <a:ea typeface="+mj-ea"/>
          <a:cs typeface="+mj-cs"/>
        </a:defRPr>
      </a:lvl1pPr>
    </p:titleStyle>
    <p:bodyStyle>
      <a:lvl1pPr marL="228600" indent="-228600" algn="l" defTabSz="914400" rtl="0" eaLnBrk="1" latinLnBrk="0" hangingPunct="1">
        <a:lnSpc>
          <a:spcPct val="100000"/>
        </a:lnSpc>
        <a:spcBef>
          <a:spcPts val="900"/>
        </a:spcBef>
        <a:buFont typeface="Arial" panose="020B0604020202020204" pitchFamily="34" charset="0"/>
        <a:buChar char="•"/>
        <a:defRPr sz="2400" b="0" i="0" kern="1200">
          <a:solidFill>
            <a:schemeClr val="tx1"/>
          </a:solidFill>
          <a:latin typeface="+mn-lt"/>
          <a:ea typeface="+mn-ea"/>
          <a:cs typeface="+mn-cs"/>
        </a:defRPr>
      </a:lvl1pPr>
      <a:lvl2pPr marL="685800" indent="-228600" algn="l" defTabSz="914400" rtl="0" eaLnBrk="1" latinLnBrk="0" hangingPunct="1">
        <a:lnSpc>
          <a:spcPct val="100000"/>
        </a:lnSpc>
        <a:spcBef>
          <a:spcPts val="900"/>
        </a:spcBef>
        <a:buFont typeface="Arial" panose="020B0604020202020204" pitchFamily="34" charset="0"/>
        <a:buChar char="•"/>
        <a:defRPr sz="2000" b="0" i="0" kern="1200">
          <a:solidFill>
            <a:schemeClr val="tx1"/>
          </a:solidFill>
          <a:latin typeface="+mn-lt"/>
          <a:ea typeface="+mn-ea"/>
          <a:cs typeface="+mn-cs"/>
        </a:defRPr>
      </a:lvl2pPr>
      <a:lvl3pPr marL="1143000" indent="-228600" algn="l" defTabSz="914400" rtl="0" eaLnBrk="1" latinLnBrk="0" hangingPunct="1">
        <a:lnSpc>
          <a:spcPct val="100000"/>
        </a:lnSpc>
        <a:spcBef>
          <a:spcPts val="900"/>
        </a:spcBef>
        <a:buFont typeface="Arial" panose="020B0604020202020204" pitchFamily="34" charset="0"/>
        <a:buChar char="•"/>
        <a:defRPr sz="1800" b="0" i="0" kern="1200">
          <a:solidFill>
            <a:schemeClr val="tx1"/>
          </a:solidFill>
          <a:latin typeface="+mn-lt"/>
          <a:ea typeface="+mn-ea"/>
          <a:cs typeface="+mn-cs"/>
        </a:defRPr>
      </a:lvl3pPr>
      <a:lvl4pPr marL="1600200" indent="-228600" algn="l" defTabSz="914400" rtl="0" eaLnBrk="1" latinLnBrk="0" hangingPunct="1">
        <a:lnSpc>
          <a:spcPct val="100000"/>
        </a:lnSpc>
        <a:spcBef>
          <a:spcPts val="900"/>
        </a:spcBef>
        <a:buFont typeface="Arial" panose="020B0604020202020204" pitchFamily="34" charset="0"/>
        <a:buChar char="•"/>
        <a:defRPr sz="1600" b="0" i="0" kern="1200">
          <a:solidFill>
            <a:schemeClr val="tx1"/>
          </a:solidFill>
          <a:latin typeface="+mn-lt"/>
          <a:ea typeface="+mn-ea"/>
          <a:cs typeface="+mn-cs"/>
        </a:defRPr>
      </a:lvl4pPr>
      <a:lvl5pPr marL="2057400" indent="-228600" algn="l" defTabSz="914400" rtl="0" eaLnBrk="1" latinLnBrk="0" hangingPunct="1">
        <a:lnSpc>
          <a:spcPct val="100000"/>
        </a:lnSpc>
        <a:spcBef>
          <a:spcPts val="900"/>
        </a:spcBef>
        <a:buFont typeface="Arial" panose="020B0604020202020204" pitchFamily="34" charset="0"/>
        <a:buChar char="•"/>
        <a:defRPr sz="14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DBCBA8C-4234-42FF-B8F8-E1C56FD6CA22}"/>
              </a:ext>
            </a:extLst>
          </p:cNvPr>
          <p:cNvSpPr txBox="1"/>
          <p:nvPr/>
        </p:nvSpPr>
        <p:spPr>
          <a:xfrm>
            <a:off x="2266950" y="323850"/>
            <a:ext cx="7658100" cy="1015663"/>
          </a:xfrm>
          <a:prstGeom prst="rect">
            <a:avLst/>
          </a:prstGeom>
          <a:noFill/>
        </p:spPr>
        <p:txBody>
          <a:bodyPr wrap="square" rtlCol="0">
            <a:spAutoFit/>
          </a:bodyPr>
          <a:lstStyle/>
          <a:p>
            <a:pPr algn="ctr"/>
            <a:r>
              <a:rPr lang="en-US" sz="6000" b="1" dirty="0">
                <a:solidFill>
                  <a:schemeClr val="bg1"/>
                </a:solidFill>
                <a:latin typeface="Roboto" panose="02000000000000000000" pitchFamily="2" charset="0"/>
                <a:ea typeface="Roboto" panose="02000000000000000000" pitchFamily="2" charset="0"/>
              </a:rPr>
              <a:t>Agenda 10/27</a:t>
            </a:r>
          </a:p>
        </p:txBody>
      </p:sp>
      <p:sp>
        <p:nvSpPr>
          <p:cNvPr id="3" name="TextBox 2">
            <a:extLst>
              <a:ext uri="{FF2B5EF4-FFF2-40B4-BE49-F238E27FC236}">
                <a16:creationId xmlns:a16="http://schemas.microsoft.com/office/drawing/2014/main" id="{B4B96113-D9BB-4CB2-9C5C-4B2A86C10BDB}"/>
              </a:ext>
            </a:extLst>
          </p:cNvPr>
          <p:cNvSpPr txBox="1"/>
          <p:nvPr/>
        </p:nvSpPr>
        <p:spPr>
          <a:xfrm>
            <a:off x="1266824" y="1485900"/>
            <a:ext cx="10325101" cy="4093428"/>
          </a:xfrm>
          <a:prstGeom prst="rect">
            <a:avLst/>
          </a:prstGeom>
          <a:noFill/>
        </p:spPr>
        <p:txBody>
          <a:bodyPr wrap="square" rtlCol="0">
            <a:spAutoFit/>
          </a:bodyPr>
          <a:lstStyle/>
          <a:p>
            <a:pPr marL="571500" indent="-571500">
              <a:buFont typeface="Arial" panose="020B0604020202020204" pitchFamily="34" charset="0"/>
              <a:buChar char="•"/>
            </a:pPr>
            <a:r>
              <a:rPr lang="en-US" sz="2800" b="1" dirty="0">
                <a:solidFill>
                  <a:schemeClr val="bg1"/>
                </a:solidFill>
                <a:latin typeface="Roboto" panose="02000000000000000000" pitchFamily="2" charset="0"/>
                <a:ea typeface="Roboto" panose="02000000000000000000" pitchFamily="2" charset="0"/>
              </a:rPr>
              <a:t>Intro to </a:t>
            </a:r>
            <a:r>
              <a:rPr lang="en-US" sz="2800" b="1" dirty="0" err="1">
                <a:solidFill>
                  <a:schemeClr val="bg1"/>
                </a:solidFill>
                <a:latin typeface="Roboto" panose="02000000000000000000" pitchFamily="2" charset="0"/>
                <a:ea typeface="Roboto" panose="02000000000000000000" pitchFamily="2" charset="0"/>
              </a:rPr>
              <a:t>NetArt</a:t>
            </a:r>
            <a:r>
              <a:rPr lang="en-US" sz="2800" b="1" dirty="0">
                <a:solidFill>
                  <a:schemeClr val="bg1"/>
                </a:solidFill>
                <a:latin typeface="Roboto" panose="02000000000000000000" pitchFamily="2" charset="0"/>
                <a:ea typeface="Roboto" panose="02000000000000000000" pitchFamily="2" charset="0"/>
              </a:rPr>
              <a:t> : A critical perspective on “Creative Coding”</a:t>
            </a:r>
          </a:p>
          <a:p>
            <a:pPr marL="571500" indent="-571500">
              <a:buFont typeface="Arial" panose="020B0604020202020204" pitchFamily="34" charset="0"/>
              <a:buChar char="•"/>
            </a:pPr>
            <a:r>
              <a:rPr lang="en-US" sz="2800" b="1" dirty="0">
                <a:solidFill>
                  <a:schemeClr val="bg1"/>
                </a:solidFill>
                <a:latin typeface="Roboto" panose="02000000000000000000" pitchFamily="2" charset="0"/>
                <a:ea typeface="Roboto" panose="02000000000000000000" pitchFamily="2" charset="0"/>
              </a:rPr>
              <a:t>Assign Project 3: Hacking the Web</a:t>
            </a:r>
          </a:p>
          <a:p>
            <a:pPr marL="571500" indent="-571500">
              <a:buFont typeface="Arial" panose="020B0604020202020204" pitchFamily="34" charset="0"/>
              <a:buChar char="•"/>
            </a:pPr>
            <a:r>
              <a:rPr lang="en-US" sz="2800" b="1" dirty="0">
                <a:solidFill>
                  <a:schemeClr val="bg1"/>
                </a:solidFill>
                <a:latin typeface="Roboto" panose="02000000000000000000" pitchFamily="2" charset="0"/>
                <a:ea typeface="Roboto" panose="02000000000000000000" pitchFamily="2" charset="0"/>
              </a:rPr>
              <a:t>HW: Blog post on assigned readings/viewings (DUE 11/1 before class)</a:t>
            </a:r>
          </a:p>
          <a:p>
            <a:pPr marL="571500" indent="-571500">
              <a:buFont typeface="Arial" panose="020B0604020202020204" pitchFamily="34" charset="0"/>
              <a:buChar char="•"/>
            </a:pPr>
            <a:endParaRPr lang="en-US" sz="2800" b="1" dirty="0">
              <a:solidFill>
                <a:schemeClr val="bg1"/>
              </a:solidFill>
              <a:latin typeface="Roboto" panose="02000000000000000000" pitchFamily="2" charset="0"/>
              <a:ea typeface="Roboto" panose="02000000000000000000" pitchFamily="2" charset="0"/>
            </a:endParaRPr>
          </a:p>
          <a:p>
            <a:pPr lvl="1"/>
            <a:endParaRPr lang="en-US" sz="2800" b="1" dirty="0">
              <a:solidFill>
                <a:schemeClr val="bg1"/>
              </a:solidFill>
              <a:latin typeface="Roboto" panose="02000000000000000000" pitchFamily="2" charset="0"/>
              <a:ea typeface="Roboto" panose="02000000000000000000" pitchFamily="2" charset="0"/>
            </a:endParaRPr>
          </a:p>
          <a:p>
            <a:pPr marL="571500" indent="-571500">
              <a:buFont typeface="Arial" panose="020B0604020202020204" pitchFamily="34" charset="0"/>
              <a:buChar char="•"/>
            </a:pPr>
            <a:endParaRPr lang="en-US" sz="2800" b="1" dirty="0">
              <a:solidFill>
                <a:schemeClr val="bg1"/>
              </a:solidFill>
              <a:latin typeface="Roboto" panose="02000000000000000000" pitchFamily="2" charset="0"/>
              <a:ea typeface="Roboto" panose="02000000000000000000" pitchFamily="2" charset="0"/>
            </a:endParaRPr>
          </a:p>
          <a:p>
            <a:pPr marL="1028700" lvl="1" indent="-571500">
              <a:buFont typeface="Arial" panose="020B0604020202020204" pitchFamily="34" charset="0"/>
              <a:buChar char="•"/>
            </a:pPr>
            <a:endParaRPr lang="en-US" sz="2800" b="1" dirty="0">
              <a:solidFill>
                <a:schemeClr val="bg1"/>
              </a:solidFill>
              <a:latin typeface="Roboto" panose="02000000000000000000" pitchFamily="2" charset="0"/>
              <a:ea typeface="Roboto" panose="02000000000000000000" pitchFamily="2" charset="0"/>
            </a:endParaRPr>
          </a:p>
          <a:p>
            <a:pPr marL="571500" indent="-571500">
              <a:buFont typeface="Arial" panose="020B0604020202020204" pitchFamily="34" charset="0"/>
              <a:buChar char="•"/>
            </a:pPr>
            <a:endParaRPr lang="en-US" sz="3600" b="1" dirty="0">
              <a:solidFill>
                <a:schemeClr val="bg1"/>
              </a:solidFill>
              <a:latin typeface="Consolas" panose="020B0609020204030204" pitchFamily="49" charset="0"/>
            </a:endParaRPr>
          </a:p>
        </p:txBody>
      </p:sp>
    </p:spTree>
    <p:extLst>
      <p:ext uri="{BB962C8B-B14F-4D97-AF65-F5344CB8AC3E}">
        <p14:creationId xmlns:p14="http://schemas.microsoft.com/office/powerpoint/2010/main" val="37275609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007 &amp;quot;Design is a solution to a problem. Art is a question to a problem.&amp;quot; -  John Maeda | Instagram posts, Design, Quotes">
            <a:extLst>
              <a:ext uri="{FF2B5EF4-FFF2-40B4-BE49-F238E27FC236}">
                <a16:creationId xmlns:a16="http://schemas.microsoft.com/office/drawing/2014/main" id="{8D89EA4E-3059-48A4-B426-29B5F16EA5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43153" y="482237"/>
            <a:ext cx="5893525" cy="5893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17124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4F5AE3-6A66-48F6-8AA4-FCA107909A50}"/>
              </a:ext>
            </a:extLst>
          </p:cNvPr>
          <p:cNvSpPr txBox="1">
            <a:spLocks noGrp="1"/>
          </p:cNvSpPr>
          <p:nvPr>
            <p:ph type="title" idx="4294967295"/>
          </p:nvPr>
        </p:nvSpPr>
        <p:spPr>
          <a:xfrm>
            <a:off x="2428082" y="643016"/>
            <a:ext cx="7335835" cy="1268984"/>
          </a:xfrm>
        </p:spPr>
        <p:txBody>
          <a:bodyPr vert="horz"/>
          <a:lstStyle/>
          <a:p>
            <a:pPr lvl="0" algn="ctr" rtl="0"/>
            <a:r>
              <a:rPr lang="en-US" dirty="0">
                <a:solidFill>
                  <a:schemeClr val="bg1"/>
                </a:solidFill>
              </a:rPr>
              <a:t>MTAA</a:t>
            </a:r>
          </a:p>
        </p:txBody>
      </p:sp>
      <p:pic>
        <p:nvPicPr>
          <p:cNvPr id="3" name="Picture 2">
            <a:extLst>
              <a:ext uri="{FF2B5EF4-FFF2-40B4-BE49-F238E27FC236}">
                <a16:creationId xmlns:a16="http://schemas.microsoft.com/office/drawing/2014/main" id="{AA0D1E07-A349-4F4F-B0A6-A58C41761168}"/>
              </a:ext>
            </a:extLst>
          </p:cNvPr>
          <p:cNvPicPr>
            <a:picLocks noChangeAspect="1"/>
          </p:cNvPicPr>
          <p:nvPr/>
        </p:nvPicPr>
        <p:blipFill>
          <a:blip r:embed="rId3">
            <a:lum/>
            <a:alphaModFix/>
          </a:blip>
          <a:srcRect/>
          <a:stretch>
            <a:fillRect/>
          </a:stretch>
        </p:blipFill>
        <p:spPr>
          <a:xfrm>
            <a:off x="3207270" y="2211763"/>
            <a:ext cx="5425349" cy="2741192"/>
          </a:xfrm>
          <a:prstGeom prst="rect">
            <a:avLst/>
          </a:prstGeom>
          <a:noFill/>
          <a:ln>
            <a:noFill/>
          </a:ln>
        </p:spPr>
      </p:pic>
      <p:sp>
        <p:nvSpPr>
          <p:cNvPr id="4" name="TextBox 3">
            <a:extLst>
              <a:ext uri="{FF2B5EF4-FFF2-40B4-BE49-F238E27FC236}">
                <a16:creationId xmlns:a16="http://schemas.microsoft.com/office/drawing/2014/main" id="{EFF6966D-88EE-4E61-8734-37D30F83CB9B}"/>
              </a:ext>
            </a:extLst>
          </p:cNvPr>
          <p:cNvSpPr txBox="1"/>
          <p:nvPr/>
        </p:nvSpPr>
        <p:spPr>
          <a:xfrm>
            <a:off x="2570300" y="5552482"/>
            <a:ext cx="6608729" cy="419277"/>
          </a:xfrm>
          <a:prstGeom prst="rect">
            <a:avLst/>
          </a:prstGeom>
          <a:noFill/>
          <a:ln>
            <a:noFill/>
          </a:ln>
        </p:spPr>
        <p:txBody>
          <a:bodyPr vert="horz" wrap="none" lIns="108847" tIns="54423" rIns="108847" bIns="54423" anchorCtr="0" compatLnSpc="0"/>
          <a:lstStyle/>
          <a:p>
            <a:pPr algn="ctr" hangingPunct="0"/>
            <a:r>
              <a:rPr lang="en-US" sz="2177">
                <a:solidFill>
                  <a:schemeClr val="bg1"/>
                </a:solidFill>
                <a:latin typeface="Liberation Sans" pitchFamily="18"/>
                <a:ea typeface="Noto Sans CJK SC" pitchFamily="2"/>
                <a:cs typeface="Lohit Devanagari" pitchFamily="2"/>
              </a:rPr>
              <a:t>https://anthology.rhizome.org/simple-net-art-diagram</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C949DC-CEC2-4B87-8D7D-A4CBD86E7C08}"/>
              </a:ext>
            </a:extLst>
          </p:cNvPr>
          <p:cNvSpPr txBox="1">
            <a:spLocks noGrp="1"/>
          </p:cNvSpPr>
          <p:nvPr>
            <p:ph type="title" idx="4294967295"/>
          </p:nvPr>
        </p:nvSpPr>
        <p:spPr>
          <a:xfrm>
            <a:off x="909892" y="195198"/>
            <a:ext cx="7335835" cy="1268984"/>
          </a:xfrm>
        </p:spPr>
        <p:txBody>
          <a:bodyPr vert="horz"/>
          <a:lstStyle/>
          <a:p>
            <a:pPr lvl="0" rtl="0"/>
            <a:r>
              <a:rPr lang="en-US" dirty="0" err="1">
                <a:solidFill>
                  <a:schemeClr val="bg1"/>
                </a:solidFill>
              </a:rPr>
              <a:t>Rafaël</a:t>
            </a:r>
            <a:r>
              <a:rPr lang="en-US" dirty="0">
                <a:solidFill>
                  <a:schemeClr val="bg1"/>
                </a:solidFill>
              </a:rPr>
              <a:t> </a:t>
            </a:r>
            <a:r>
              <a:rPr lang="en-US" dirty="0" err="1">
                <a:solidFill>
                  <a:schemeClr val="bg1"/>
                </a:solidFill>
              </a:rPr>
              <a:t>Rozendaal</a:t>
            </a:r>
            <a:endParaRPr lang="en-US" dirty="0">
              <a:solidFill>
                <a:schemeClr val="bg1"/>
              </a:solidFill>
            </a:endParaRPr>
          </a:p>
        </p:txBody>
      </p:sp>
      <p:sp>
        <p:nvSpPr>
          <p:cNvPr id="3" name="TextBox 2">
            <a:extLst>
              <a:ext uri="{FF2B5EF4-FFF2-40B4-BE49-F238E27FC236}">
                <a16:creationId xmlns:a16="http://schemas.microsoft.com/office/drawing/2014/main" id="{16373A0D-6D8C-4E8C-B0F0-33793FBDAFCA}"/>
              </a:ext>
            </a:extLst>
          </p:cNvPr>
          <p:cNvSpPr txBox="1"/>
          <p:nvPr/>
        </p:nvSpPr>
        <p:spPr>
          <a:xfrm>
            <a:off x="5629414" y="343581"/>
            <a:ext cx="3488462" cy="972218"/>
          </a:xfrm>
          <a:prstGeom prst="rect">
            <a:avLst/>
          </a:prstGeom>
          <a:noFill/>
          <a:ln>
            <a:noFill/>
          </a:ln>
        </p:spPr>
        <p:txBody>
          <a:bodyPr vert="horz" wrap="none" lIns="108847" tIns="54423" rIns="108847" bIns="54423" anchorCtr="0" compatLnSpc="0"/>
          <a:lstStyle/>
          <a:p>
            <a:pPr hangingPunct="0"/>
            <a:r>
              <a:rPr lang="en-US" sz="2000" dirty="0">
                <a:solidFill>
                  <a:schemeClr val="bg1"/>
                </a:solidFill>
                <a:latin typeface="Liberation Sans" pitchFamily="18"/>
                <a:ea typeface="Noto Sans CJK SC" pitchFamily="2"/>
                <a:cs typeface="Lohit Devanagari" pitchFamily="2"/>
              </a:rPr>
              <a:t>https://www.youtube.com/watch?v=q2PlTV-RvnE</a:t>
            </a:r>
          </a:p>
        </p:txBody>
      </p:sp>
      <p:sp>
        <p:nvSpPr>
          <p:cNvPr id="4" name="TextBox 3">
            <a:extLst>
              <a:ext uri="{FF2B5EF4-FFF2-40B4-BE49-F238E27FC236}">
                <a16:creationId xmlns:a16="http://schemas.microsoft.com/office/drawing/2014/main" id="{25FDD4C4-4B32-4102-88EF-072F45A3AC2D}"/>
              </a:ext>
            </a:extLst>
          </p:cNvPr>
          <p:cNvSpPr txBox="1"/>
          <p:nvPr/>
        </p:nvSpPr>
        <p:spPr>
          <a:xfrm>
            <a:off x="6378137" y="793294"/>
            <a:ext cx="3735179" cy="1193394"/>
          </a:xfrm>
          <a:prstGeom prst="rect">
            <a:avLst/>
          </a:prstGeom>
          <a:noFill/>
          <a:ln>
            <a:noFill/>
          </a:ln>
        </p:spPr>
        <p:txBody>
          <a:bodyPr vert="horz" wrap="none" lIns="108847" tIns="54423" rIns="108847" bIns="54423" anchorCtr="0" compatLnSpc="0"/>
          <a:lstStyle/>
          <a:p>
            <a:pPr hangingPunct="0"/>
            <a:r>
              <a:rPr lang="en-US" sz="2177" dirty="0">
                <a:solidFill>
                  <a:schemeClr val="bg1"/>
                </a:solidFill>
                <a:latin typeface="Liberation Sans" pitchFamily="18"/>
                <a:ea typeface="Noto Sans CJK SC" pitchFamily="2"/>
                <a:cs typeface="Lohit Devanagari" pitchFamily="2"/>
              </a:rPr>
              <a:t>https://www.newrafael.com/websites/</a:t>
            </a:r>
          </a:p>
        </p:txBody>
      </p:sp>
      <p:pic>
        <p:nvPicPr>
          <p:cNvPr id="5" name="Picture 4">
            <a:extLst>
              <a:ext uri="{FF2B5EF4-FFF2-40B4-BE49-F238E27FC236}">
                <a16:creationId xmlns:a16="http://schemas.microsoft.com/office/drawing/2014/main" id="{0DEEE475-A5E4-44A9-83B8-DE5230C90608}"/>
              </a:ext>
            </a:extLst>
          </p:cNvPr>
          <p:cNvPicPr>
            <a:picLocks noChangeAspect="1"/>
          </p:cNvPicPr>
          <p:nvPr/>
        </p:nvPicPr>
        <p:blipFill>
          <a:blip r:embed="rId3">
            <a:lum/>
            <a:alphaModFix/>
          </a:blip>
          <a:srcRect/>
          <a:stretch>
            <a:fillRect/>
          </a:stretch>
        </p:blipFill>
        <p:spPr>
          <a:xfrm>
            <a:off x="2222048" y="1415090"/>
            <a:ext cx="6957474" cy="5247712"/>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C949DC-CEC2-4B87-8D7D-A4CBD86E7C08}"/>
              </a:ext>
            </a:extLst>
          </p:cNvPr>
          <p:cNvSpPr txBox="1">
            <a:spLocks noGrp="1"/>
          </p:cNvSpPr>
          <p:nvPr>
            <p:ph type="title" idx="4294967295"/>
          </p:nvPr>
        </p:nvSpPr>
        <p:spPr>
          <a:xfrm>
            <a:off x="909892" y="195198"/>
            <a:ext cx="10097742" cy="1268984"/>
          </a:xfrm>
        </p:spPr>
        <p:txBody>
          <a:bodyPr vert="horz">
            <a:normAutofit/>
          </a:bodyPr>
          <a:lstStyle/>
          <a:p>
            <a:pPr lvl="0" rtl="0"/>
            <a:r>
              <a:rPr lang="en-US" dirty="0">
                <a:solidFill>
                  <a:schemeClr val="bg1"/>
                </a:solidFill>
              </a:rPr>
              <a:t>JODI -http://wwwwwwwww.jodi.org/</a:t>
            </a:r>
          </a:p>
        </p:txBody>
      </p:sp>
      <p:pic>
        <p:nvPicPr>
          <p:cNvPr id="5124" name="Picture 4">
            <a:extLst>
              <a:ext uri="{FF2B5EF4-FFF2-40B4-BE49-F238E27FC236}">
                <a16:creationId xmlns:a16="http://schemas.microsoft.com/office/drawing/2014/main" id="{5ECBE927-471E-485C-BCDD-CDA4A3D8E6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2080" y="1307375"/>
            <a:ext cx="8310154" cy="46744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27032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735C2D-44DF-4AA0-B33E-761698F8E79F}"/>
              </a:ext>
            </a:extLst>
          </p:cNvPr>
          <p:cNvSpPr txBox="1">
            <a:spLocks noGrp="1"/>
          </p:cNvSpPr>
          <p:nvPr>
            <p:ph type="title" idx="4294967295"/>
          </p:nvPr>
        </p:nvSpPr>
        <p:spPr>
          <a:xfrm>
            <a:off x="608693" y="291919"/>
            <a:ext cx="7335835" cy="1268984"/>
          </a:xfrm>
        </p:spPr>
        <p:txBody>
          <a:bodyPr vert="horz"/>
          <a:lstStyle/>
          <a:p>
            <a:pPr lvl="0" rtl="0"/>
            <a:r>
              <a:rPr lang="en-US">
                <a:solidFill>
                  <a:schemeClr val="bg1"/>
                </a:solidFill>
              </a:rPr>
              <a:t>Olia Lialina</a:t>
            </a:r>
          </a:p>
        </p:txBody>
      </p:sp>
      <p:pic>
        <p:nvPicPr>
          <p:cNvPr id="3" name="Picture 2">
            <a:extLst>
              <a:ext uri="{FF2B5EF4-FFF2-40B4-BE49-F238E27FC236}">
                <a16:creationId xmlns:a16="http://schemas.microsoft.com/office/drawing/2014/main" id="{B875D2CF-9B3A-4622-AE9E-CDC7DD514483}"/>
              </a:ext>
            </a:extLst>
          </p:cNvPr>
          <p:cNvPicPr>
            <a:picLocks noChangeAspect="1"/>
          </p:cNvPicPr>
          <p:nvPr/>
        </p:nvPicPr>
        <p:blipFill>
          <a:blip r:embed="rId3">
            <a:lum/>
            <a:alphaModFix/>
          </a:blip>
          <a:srcRect/>
          <a:stretch>
            <a:fillRect/>
          </a:stretch>
        </p:blipFill>
        <p:spPr>
          <a:xfrm>
            <a:off x="4080659" y="291919"/>
            <a:ext cx="7306652" cy="4865878"/>
          </a:xfrm>
          <a:prstGeom prst="rect">
            <a:avLst/>
          </a:prstGeom>
          <a:noFill/>
          <a:ln>
            <a:noFill/>
          </a:ln>
        </p:spPr>
      </p:pic>
      <p:sp>
        <p:nvSpPr>
          <p:cNvPr id="4" name="TextBox 3">
            <a:extLst>
              <a:ext uri="{FF2B5EF4-FFF2-40B4-BE49-F238E27FC236}">
                <a16:creationId xmlns:a16="http://schemas.microsoft.com/office/drawing/2014/main" id="{B2CE3342-2756-4CE3-B80E-8A7801C3E46E}"/>
              </a:ext>
            </a:extLst>
          </p:cNvPr>
          <p:cNvSpPr txBox="1"/>
          <p:nvPr/>
        </p:nvSpPr>
        <p:spPr>
          <a:xfrm>
            <a:off x="154345" y="5847628"/>
            <a:ext cx="7852628" cy="419277"/>
          </a:xfrm>
          <a:prstGeom prst="rect">
            <a:avLst/>
          </a:prstGeom>
          <a:noFill/>
          <a:ln>
            <a:noFill/>
          </a:ln>
        </p:spPr>
        <p:txBody>
          <a:bodyPr vert="horz" wrap="none" lIns="108847" tIns="54423" rIns="108847" bIns="54423" anchorCtr="0" compatLnSpc="0"/>
          <a:lstStyle/>
          <a:p>
            <a:pPr hangingPunct="0"/>
            <a:r>
              <a:rPr lang="en-US" sz="2177">
                <a:solidFill>
                  <a:schemeClr val="bg1"/>
                </a:solidFill>
                <a:latin typeface="Liberation Sans" pitchFamily="18"/>
                <a:ea typeface="Noto Sans CJK SC" pitchFamily="2"/>
                <a:cs typeface="Lohit Devanagari" pitchFamily="2"/>
              </a:rPr>
              <a:t>https://www.artforum.com/video/olia-lialina-hosted-2020-82598</a:t>
            </a:r>
          </a:p>
        </p:txBody>
      </p:sp>
      <p:sp>
        <p:nvSpPr>
          <p:cNvPr id="5" name="TextBox 4">
            <a:extLst>
              <a:ext uri="{FF2B5EF4-FFF2-40B4-BE49-F238E27FC236}">
                <a16:creationId xmlns:a16="http://schemas.microsoft.com/office/drawing/2014/main" id="{8346AFDF-C92B-4D21-B98D-4C4C88E69C3B}"/>
              </a:ext>
            </a:extLst>
          </p:cNvPr>
          <p:cNvSpPr txBox="1"/>
          <p:nvPr/>
        </p:nvSpPr>
        <p:spPr>
          <a:xfrm>
            <a:off x="307630" y="5328647"/>
            <a:ext cx="4284636" cy="1037961"/>
          </a:xfrm>
          <a:prstGeom prst="rect">
            <a:avLst/>
          </a:prstGeom>
          <a:noFill/>
          <a:ln>
            <a:noFill/>
          </a:ln>
        </p:spPr>
        <p:txBody>
          <a:bodyPr vert="horz" wrap="none" lIns="108847" tIns="54423" rIns="108847" bIns="54423" anchorCtr="0" compatLnSpc="0"/>
          <a:lstStyle/>
          <a:p>
            <a:pPr hangingPunct="0"/>
            <a:r>
              <a:rPr lang="en-US" sz="2177">
                <a:solidFill>
                  <a:schemeClr val="bg1"/>
                </a:solidFill>
                <a:latin typeface="Liberation Sans" pitchFamily="18"/>
                <a:ea typeface="Noto Sans CJK SC" pitchFamily="2"/>
                <a:cs typeface="Lohit Devanagari" pitchFamily="2"/>
              </a:rPr>
              <a:t>http://art.teleportacia.org/olia.html</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AF4F0A-D0E9-46FD-9059-F872E070310A}"/>
              </a:ext>
            </a:extLst>
          </p:cNvPr>
          <p:cNvSpPr txBox="1">
            <a:spLocks noGrp="1"/>
          </p:cNvSpPr>
          <p:nvPr>
            <p:ph type="title" idx="4294967295"/>
          </p:nvPr>
        </p:nvSpPr>
        <p:spPr/>
        <p:txBody>
          <a:bodyPr vert="horz"/>
          <a:lstStyle/>
          <a:p>
            <a:pPr lvl="0" rtl="0"/>
            <a:r>
              <a:rPr lang="en-US">
                <a:solidFill>
                  <a:schemeClr val="bg1"/>
                </a:solidFill>
              </a:rPr>
              <a:t>Jason Lund</a:t>
            </a:r>
          </a:p>
        </p:txBody>
      </p:sp>
      <p:sp>
        <p:nvSpPr>
          <p:cNvPr id="3" name="TextBox 2">
            <a:extLst>
              <a:ext uri="{FF2B5EF4-FFF2-40B4-BE49-F238E27FC236}">
                <a16:creationId xmlns:a16="http://schemas.microsoft.com/office/drawing/2014/main" id="{4880AA61-7DA3-4704-8755-814C6ADAA92E}"/>
              </a:ext>
            </a:extLst>
          </p:cNvPr>
          <p:cNvSpPr txBox="1"/>
          <p:nvPr/>
        </p:nvSpPr>
        <p:spPr>
          <a:xfrm>
            <a:off x="349394" y="6280448"/>
            <a:ext cx="6949637" cy="728401"/>
          </a:xfrm>
          <a:prstGeom prst="rect">
            <a:avLst/>
          </a:prstGeom>
          <a:noFill/>
          <a:ln>
            <a:noFill/>
          </a:ln>
        </p:spPr>
        <p:txBody>
          <a:bodyPr vert="horz" wrap="none" lIns="108847" tIns="54423" rIns="108847" bIns="54423" anchorCtr="0" compatLnSpc="0"/>
          <a:lstStyle/>
          <a:p>
            <a:pPr hangingPunct="0"/>
            <a:r>
              <a:rPr lang="en-US" sz="2177" dirty="0">
                <a:solidFill>
                  <a:schemeClr val="bg1"/>
                </a:solidFill>
                <a:latin typeface="Liberation Sans" pitchFamily="18"/>
                <a:ea typeface="Noto Sans CJK SC" pitchFamily="2"/>
                <a:cs typeface="Lohit Devanagari" pitchFamily="2"/>
              </a:rPr>
              <a:t>https://jonaslund.com/works/we-see-in-every-direction/</a:t>
            </a:r>
          </a:p>
        </p:txBody>
      </p:sp>
      <p:pic>
        <p:nvPicPr>
          <p:cNvPr id="4" name="Picture 3">
            <a:extLst>
              <a:ext uri="{FF2B5EF4-FFF2-40B4-BE49-F238E27FC236}">
                <a16:creationId xmlns:a16="http://schemas.microsoft.com/office/drawing/2014/main" id="{5CC25577-B7FD-4E2B-8B67-68635E0D4829}"/>
              </a:ext>
            </a:extLst>
          </p:cNvPr>
          <p:cNvPicPr>
            <a:picLocks noChangeAspect="1"/>
          </p:cNvPicPr>
          <p:nvPr/>
        </p:nvPicPr>
        <p:blipFill>
          <a:blip r:embed="rId3">
            <a:lum/>
            <a:alphaModFix/>
          </a:blip>
          <a:srcRect/>
          <a:stretch>
            <a:fillRect/>
          </a:stretch>
        </p:blipFill>
        <p:spPr>
          <a:xfrm>
            <a:off x="4046945" y="1148536"/>
            <a:ext cx="7708080" cy="479447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D175EA-2424-4B90-9066-6862A3304F8C}"/>
              </a:ext>
            </a:extLst>
          </p:cNvPr>
          <p:cNvSpPr txBox="1">
            <a:spLocks noGrp="1"/>
          </p:cNvSpPr>
          <p:nvPr>
            <p:ph type="title" idx="4294967295"/>
          </p:nvPr>
        </p:nvSpPr>
        <p:spPr>
          <a:xfrm>
            <a:off x="442566" y="361588"/>
            <a:ext cx="9154280" cy="1268984"/>
          </a:xfrm>
        </p:spPr>
        <p:txBody>
          <a:bodyPr vert="horz">
            <a:normAutofit/>
          </a:bodyPr>
          <a:lstStyle/>
          <a:p>
            <a:pPr lvl="0" rtl="0"/>
            <a:r>
              <a:rPr lang="en-US" dirty="0">
                <a:solidFill>
                  <a:schemeClr val="bg1"/>
                </a:solidFill>
              </a:rPr>
              <a:t>I’m Google  by Dina </a:t>
            </a:r>
            <a:r>
              <a:rPr lang="en-US" dirty="0" err="1">
                <a:solidFill>
                  <a:schemeClr val="bg1"/>
                </a:solidFill>
              </a:rPr>
              <a:t>Kelberman</a:t>
            </a:r>
            <a:endParaRPr lang="en-US" dirty="0">
              <a:solidFill>
                <a:schemeClr val="bg1"/>
              </a:solidFill>
            </a:endParaRPr>
          </a:p>
        </p:txBody>
      </p:sp>
      <p:sp>
        <p:nvSpPr>
          <p:cNvPr id="3" name="TextBox 2">
            <a:extLst>
              <a:ext uri="{FF2B5EF4-FFF2-40B4-BE49-F238E27FC236}">
                <a16:creationId xmlns:a16="http://schemas.microsoft.com/office/drawing/2014/main" id="{F75B5C70-7FA7-4CF5-A439-9427C8B46E54}"/>
              </a:ext>
            </a:extLst>
          </p:cNvPr>
          <p:cNvSpPr txBox="1"/>
          <p:nvPr/>
        </p:nvSpPr>
        <p:spPr>
          <a:xfrm>
            <a:off x="442566" y="6082347"/>
            <a:ext cx="8515286" cy="1347521"/>
          </a:xfrm>
          <a:prstGeom prst="rect">
            <a:avLst/>
          </a:prstGeom>
          <a:noFill/>
          <a:ln>
            <a:noFill/>
          </a:ln>
        </p:spPr>
        <p:txBody>
          <a:bodyPr vert="horz" wrap="none" lIns="108847" tIns="54423" rIns="108847" bIns="54423" anchorCtr="0" compatLnSpc="0"/>
          <a:lstStyle/>
          <a:p>
            <a:pPr hangingPunct="0"/>
            <a:endParaRPr lang="en-US" sz="2177">
              <a:latin typeface="Liberation Sans" pitchFamily="18"/>
              <a:ea typeface="Noto Sans CJK SC" pitchFamily="2"/>
              <a:cs typeface="Lohit Devanagari" pitchFamily="2"/>
            </a:endParaRPr>
          </a:p>
          <a:p>
            <a:pPr hangingPunct="0"/>
            <a:r>
              <a:rPr lang="en-US" sz="2177">
                <a:latin typeface="Liberation Sans" pitchFamily="18"/>
                <a:ea typeface="Noto Sans CJK SC" pitchFamily="2"/>
                <a:cs typeface="Lohit Devanagari" pitchFamily="2"/>
              </a:rPr>
              <a:t>Smoke &amp; Fire: http://dinakelberman.com/smokeandfire/</a:t>
            </a:r>
          </a:p>
          <a:p>
            <a:pPr hangingPunct="0"/>
            <a:endParaRPr lang="en-US" sz="2177">
              <a:latin typeface="Liberation Sans" pitchFamily="18"/>
              <a:ea typeface="Noto Sans CJK SC" pitchFamily="2"/>
              <a:cs typeface="Lohit Devanagari" pitchFamily="2"/>
            </a:endParaRPr>
          </a:p>
        </p:txBody>
      </p:sp>
      <p:pic>
        <p:nvPicPr>
          <p:cNvPr id="4" name="Picture 3">
            <a:extLst>
              <a:ext uri="{FF2B5EF4-FFF2-40B4-BE49-F238E27FC236}">
                <a16:creationId xmlns:a16="http://schemas.microsoft.com/office/drawing/2014/main" id="{76F06698-60E3-457C-9852-8F2C799912ED}"/>
              </a:ext>
            </a:extLst>
          </p:cNvPr>
          <p:cNvPicPr>
            <a:picLocks noChangeAspect="1"/>
          </p:cNvPicPr>
          <p:nvPr/>
        </p:nvPicPr>
        <p:blipFill>
          <a:blip r:embed="rId3">
            <a:lum/>
            <a:alphaModFix/>
          </a:blip>
          <a:srcRect/>
          <a:stretch>
            <a:fillRect/>
          </a:stretch>
        </p:blipFill>
        <p:spPr>
          <a:xfrm>
            <a:off x="1772313" y="1260840"/>
            <a:ext cx="6208609" cy="4656457"/>
          </a:xfrm>
          <a:prstGeom prst="rect">
            <a:avLst/>
          </a:prstGeom>
          <a:noFill/>
          <a:ln>
            <a:noFill/>
          </a:ln>
        </p:spPr>
      </p:pic>
      <p:sp>
        <p:nvSpPr>
          <p:cNvPr id="5" name="TextBox 4">
            <a:extLst>
              <a:ext uri="{FF2B5EF4-FFF2-40B4-BE49-F238E27FC236}">
                <a16:creationId xmlns:a16="http://schemas.microsoft.com/office/drawing/2014/main" id="{AF17A408-A85B-4D36-AA83-28BF6C420457}"/>
              </a:ext>
            </a:extLst>
          </p:cNvPr>
          <p:cNvSpPr txBox="1"/>
          <p:nvPr/>
        </p:nvSpPr>
        <p:spPr>
          <a:xfrm>
            <a:off x="7473377" y="6082347"/>
            <a:ext cx="4362136" cy="419277"/>
          </a:xfrm>
          <a:prstGeom prst="rect">
            <a:avLst/>
          </a:prstGeom>
          <a:noFill/>
          <a:ln>
            <a:noFill/>
          </a:ln>
        </p:spPr>
        <p:txBody>
          <a:bodyPr vert="horz" wrap="none" lIns="108847" tIns="54423" rIns="108847" bIns="54423" anchorCtr="0" compatLnSpc="0"/>
          <a:lstStyle/>
          <a:p>
            <a:pPr hangingPunct="0"/>
            <a:r>
              <a:rPr lang="en-US" sz="2177" dirty="0">
                <a:solidFill>
                  <a:schemeClr val="bg1"/>
                </a:solidFill>
                <a:latin typeface="Liberation Sans" pitchFamily="18"/>
                <a:ea typeface="Noto Sans CJK SC" pitchFamily="2"/>
                <a:cs typeface="Lohit Devanagari" pitchFamily="2"/>
              </a:rPr>
              <a:t>https://dinakelberman.tumblr.com/</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D175EA-2424-4B90-9066-6862A3304F8C}"/>
              </a:ext>
            </a:extLst>
          </p:cNvPr>
          <p:cNvSpPr txBox="1">
            <a:spLocks noGrp="1"/>
          </p:cNvSpPr>
          <p:nvPr>
            <p:ph type="title" idx="4294967295"/>
          </p:nvPr>
        </p:nvSpPr>
        <p:spPr>
          <a:xfrm>
            <a:off x="442566" y="263887"/>
            <a:ext cx="10791491" cy="903062"/>
          </a:xfrm>
        </p:spPr>
        <p:txBody>
          <a:bodyPr vert="horz">
            <a:normAutofit/>
          </a:bodyPr>
          <a:lstStyle/>
          <a:p>
            <a:pPr lvl="0" rtl="0"/>
            <a:r>
              <a:rPr lang="en-US" dirty="0" err="1">
                <a:solidFill>
                  <a:schemeClr val="bg1"/>
                </a:solidFill>
              </a:rPr>
              <a:t>FloodNet</a:t>
            </a:r>
            <a:r>
              <a:rPr lang="en-US" dirty="0">
                <a:solidFill>
                  <a:schemeClr val="bg1"/>
                </a:solidFill>
              </a:rPr>
              <a:t> -  Electronic Disturbance Theater </a:t>
            </a:r>
          </a:p>
        </p:txBody>
      </p:sp>
      <p:sp>
        <p:nvSpPr>
          <p:cNvPr id="3" name="TextBox 2">
            <a:extLst>
              <a:ext uri="{FF2B5EF4-FFF2-40B4-BE49-F238E27FC236}">
                <a16:creationId xmlns:a16="http://schemas.microsoft.com/office/drawing/2014/main" id="{F75B5C70-7FA7-4CF5-A439-9427C8B46E54}"/>
              </a:ext>
            </a:extLst>
          </p:cNvPr>
          <p:cNvSpPr txBox="1"/>
          <p:nvPr/>
        </p:nvSpPr>
        <p:spPr>
          <a:xfrm>
            <a:off x="442566" y="6082347"/>
            <a:ext cx="8515286" cy="1347521"/>
          </a:xfrm>
          <a:prstGeom prst="rect">
            <a:avLst/>
          </a:prstGeom>
          <a:noFill/>
          <a:ln>
            <a:noFill/>
          </a:ln>
        </p:spPr>
        <p:txBody>
          <a:bodyPr vert="horz" wrap="none" lIns="108847" tIns="54423" rIns="108847" bIns="54423" anchorCtr="0" compatLnSpc="0"/>
          <a:lstStyle/>
          <a:p>
            <a:pPr hangingPunct="0"/>
            <a:endParaRPr lang="en-US" sz="2177">
              <a:latin typeface="Liberation Sans" pitchFamily="18"/>
              <a:ea typeface="Noto Sans CJK SC" pitchFamily="2"/>
              <a:cs typeface="Lohit Devanagari" pitchFamily="2"/>
            </a:endParaRPr>
          </a:p>
          <a:p>
            <a:pPr hangingPunct="0"/>
            <a:r>
              <a:rPr lang="en-US" sz="2177">
                <a:latin typeface="Liberation Sans" pitchFamily="18"/>
                <a:ea typeface="Noto Sans CJK SC" pitchFamily="2"/>
                <a:cs typeface="Lohit Devanagari" pitchFamily="2"/>
              </a:rPr>
              <a:t>Smoke &amp; Fire: http://dinakelberman.com/smokeandfire/</a:t>
            </a:r>
          </a:p>
          <a:p>
            <a:pPr hangingPunct="0"/>
            <a:endParaRPr lang="en-US" sz="2177">
              <a:latin typeface="Liberation Sans" pitchFamily="18"/>
              <a:ea typeface="Noto Sans CJK SC" pitchFamily="2"/>
              <a:cs typeface="Lohit Devanagari" pitchFamily="2"/>
            </a:endParaRPr>
          </a:p>
        </p:txBody>
      </p:sp>
      <p:sp>
        <p:nvSpPr>
          <p:cNvPr id="5" name="TextBox 4">
            <a:extLst>
              <a:ext uri="{FF2B5EF4-FFF2-40B4-BE49-F238E27FC236}">
                <a16:creationId xmlns:a16="http://schemas.microsoft.com/office/drawing/2014/main" id="{AF17A408-A85B-4D36-AA83-28BF6C420457}"/>
              </a:ext>
            </a:extLst>
          </p:cNvPr>
          <p:cNvSpPr txBox="1"/>
          <p:nvPr/>
        </p:nvSpPr>
        <p:spPr>
          <a:xfrm>
            <a:off x="7630795" y="6326599"/>
            <a:ext cx="4362136" cy="419277"/>
          </a:xfrm>
          <a:prstGeom prst="rect">
            <a:avLst/>
          </a:prstGeom>
          <a:noFill/>
          <a:ln>
            <a:noFill/>
          </a:ln>
        </p:spPr>
        <p:txBody>
          <a:bodyPr vert="horz" wrap="none" lIns="108847" tIns="54423" rIns="108847" bIns="54423" anchorCtr="0" compatLnSpc="0"/>
          <a:lstStyle/>
          <a:p>
            <a:pPr hangingPunct="0"/>
            <a:r>
              <a:rPr lang="en-US" sz="2177">
                <a:latin typeface="Liberation Sans" pitchFamily="18"/>
                <a:ea typeface="Noto Sans CJK SC" pitchFamily="2"/>
                <a:cs typeface="Lohit Devanagari" pitchFamily="2"/>
              </a:rPr>
              <a:t>https://dinakelberman.tumblr.com/</a:t>
            </a:r>
          </a:p>
        </p:txBody>
      </p:sp>
      <p:pic>
        <p:nvPicPr>
          <p:cNvPr id="6146" name="Picture 2" descr="FloodNet | Net Art Anthology">
            <a:extLst>
              <a:ext uri="{FF2B5EF4-FFF2-40B4-BE49-F238E27FC236}">
                <a16:creationId xmlns:a16="http://schemas.microsoft.com/office/drawing/2014/main" id="{2D180106-C4C9-46C2-9323-48FE80815B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4034" y="1654997"/>
            <a:ext cx="9406481" cy="510111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371079A6-33A9-40F9-ABDF-A402F88867A5}"/>
              </a:ext>
            </a:extLst>
          </p:cNvPr>
          <p:cNvSpPr txBox="1"/>
          <p:nvPr/>
        </p:nvSpPr>
        <p:spPr>
          <a:xfrm>
            <a:off x="2909274" y="1166949"/>
            <a:ext cx="6096000" cy="369332"/>
          </a:xfrm>
          <a:prstGeom prst="rect">
            <a:avLst/>
          </a:prstGeom>
          <a:noFill/>
        </p:spPr>
        <p:txBody>
          <a:bodyPr wrap="square">
            <a:spAutoFit/>
          </a:bodyPr>
          <a:lstStyle/>
          <a:p>
            <a:r>
              <a:rPr lang="en-US" dirty="0">
                <a:solidFill>
                  <a:schemeClr val="bg1"/>
                </a:solidFill>
              </a:rPr>
              <a:t>https://anthology.rhizome.org/floodnet</a:t>
            </a:r>
          </a:p>
        </p:txBody>
      </p:sp>
    </p:spTree>
    <p:extLst>
      <p:ext uri="{BB962C8B-B14F-4D97-AF65-F5344CB8AC3E}">
        <p14:creationId xmlns:p14="http://schemas.microsoft.com/office/powerpoint/2010/main" val="20059914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D175EA-2424-4B90-9066-6862A3304F8C}"/>
              </a:ext>
            </a:extLst>
          </p:cNvPr>
          <p:cNvSpPr txBox="1">
            <a:spLocks noGrp="1"/>
          </p:cNvSpPr>
          <p:nvPr>
            <p:ph type="title" idx="4294967295"/>
          </p:nvPr>
        </p:nvSpPr>
        <p:spPr>
          <a:xfrm>
            <a:off x="442566" y="263887"/>
            <a:ext cx="10791491" cy="903062"/>
          </a:xfrm>
        </p:spPr>
        <p:txBody>
          <a:bodyPr vert="horz">
            <a:normAutofit/>
          </a:bodyPr>
          <a:lstStyle/>
          <a:p>
            <a:pPr lvl="0" rtl="0"/>
            <a:r>
              <a:rPr lang="en-US" b="1" i="1" dirty="0">
                <a:solidFill>
                  <a:schemeClr val="bg1"/>
                </a:solidFill>
                <a:effectLst/>
                <a:latin typeface="Verdana" panose="020B0604030504040204" pitchFamily="34" charset="0"/>
              </a:rPr>
              <a:t>CO2GLE by </a:t>
            </a:r>
            <a:r>
              <a:rPr lang="en-US" dirty="0">
                <a:solidFill>
                  <a:schemeClr val="bg1"/>
                </a:solidFill>
              </a:rPr>
              <a:t>Joanna Moll</a:t>
            </a:r>
          </a:p>
        </p:txBody>
      </p:sp>
      <p:sp>
        <p:nvSpPr>
          <p:cNvPr id="3" name="TextBox 2">
            <a:extLst>
              <a:ext uri="{FF2B5EF4-FFF2-40B4-BE49-F238E27FC236}">
                <a16:creationId xmlns:a16="http://schemas.microsoft.com/office/drawing/2014/main" id="{F75B5C70-7FA7-4CF5-A439-9427C8B46E54}"/>
              </a:ext>
            </a:extLst>
          </p:cNvPr>
          <p:cNvSpPr txBox="1"/>
          <p:nvPr/>
        </p:nvSpPr>
        <p:spPr>
          <a:xfrm>
            <a:off x="442566" y="6082347"/>
            <a:ext cx="8515286" cy="1347521"/>
          </a:xfrm>
          <a:prstGeom prst="rect">
            <a:avLst/>
          </a:prstGeom>
          <a:noFill/>
          <a:ln>
            <a:noFill/>
          </a:ln>
        </p:spPr>
        <p:txBody>
          <a:bodyPr vert="horz" wrap="none" lIns="108847" tIns="54423" rIns="108847" bIns="54423" anchorCtr="0" compatLnSpc="0"/>
          <a:lstStyle/>
          <a:p>
            <a:pPr hangingPunct="0"/>
            <a:endParaRPr lang="en-US" sz="2177">
              <a:latin typeface="Liberation Sans" pitchFamily="18"/>
              <a:ea typeface="Noto Sans CJK SC" pitchFamily="2"/>
              <a:cs typeface="Lohit Devanagari" pitchFamily="2"/>
            </a:endParaRPr>
          </a:p>
          <a:p>
            <a:pPr hangingPunct="0"/>
            <a:r>
              <a:rPr lang="en-US" sz="2177">
                <a:latin typeface="Liberation Sans" pitchFamily="18"/>
                <a:ea typeface="Noto Sans CJK SC" pitchFamily="2"/>
                <a:cs typeface="Lohit Devanagari" pitchFamily="2"/>
              </a:rPr>
              <a:t>Smoke &amp; Fire: http://dinakelberman.com/smokeandfire/</a:t>
            </a:r>
          </a:p>
          <a:p>
            <a:pPr hangingPunct="0"/>
            <a:endParaRPr lang="en-US" sz="2177">
              <a:latin typeface="Liberation Sans" pitchFamily="18"/>
              <a:ea typeface="Noto Sans CJK SC" pitchFamily="2"/>
              <a:cs typeface="Lohit Devanagari" pitchFamily="2"/>
            </a:endParaRPr>
          </a:p>
        </p:txBody>
      </p:sp>
      <p:sp>
        <p:nvSpPr>
          <p:cNvPr id="5" name="TextBox 4">
            <a:extLst>
              <a:ext uri="{FF2B5EF4-FFF2-40B4-BE49-F238E27FC236}">
                <a16:creationId xmlns:a16="http://schemas.microsoft.com/office/drawing/2014/main" id="{AF17A408-A85B-4D36-AA83-28BF6C420457}"/>
              </a:ext>
            </a:extLst>
          </p:cNvPr>
          <p:cNvSpPr txBox="1"/>
          <p:nvPr/>
        </p:nvSpPr>
        <p:spPr>
          <a:xfrm>
            <a:off x="7630795" y="6326599"/>
            <a:ext cx="4362136" cy="419277"/>
          </a:xfrm>
          <a:prstGeom prst="rect">
            <a:avLst/>
          </a:prstGeom>
          <a:noFill/>
          <a:ln>
            <a:noFill/>
          </a:ln>
        </p:spPr>
        <p:txBody>
          <a:bodyPr vert="horz" wrap="none" lIns="108847" tIns="54423" rIns="108847" bIns="54423" anchorCtr="0" compatLnSpc="0"/>
          <a:lstStyle/>
          <a:p>
            <a:pPr hangingPunct="0"/>
            <a:r>
              <a:rPr lang="en-US" sz="2177">
                <a:latin typeface="Liberation Sans" pitchFamily="18"/>
                <a:ea typeface="Noto Sans CJK SC" pitchFamily="2"/>
                <a:cs typeface="Lohit Devanagari" pitchFamily="2"/>
              </a:rPr>
              <a:t>https://dinakelberman.tumblr.com/</a:t>
            </a:r>
          </a:p>
        </p:txBody>
      </p:sp>
      <p:sp>
        <p:nvSpPr>
          <p:cNvPr id="8" name="TextBox 7">
            <a:extLst>
              <a:ext uri="{FF2B5EF4-FFF2-40B4-BE49-F238E27FC236}">
                <a16:creationId xmlns:a16="http://schemas.microsoft.com/office/drawing/2014/main" id="{371079A6-33A9-40F9-ABDF-A402F88867A5}"/>
              </a:ext>
            </a:extLst>
          </p:cNvPr>
          <p:cNvSpPr txBox="1"/>
          <p:nvPr/>
        </p:nvSpPr>
        <p:spPr>
          <a:xfrm>
            <a:off x="2909274" y="1166949"/>
            <a:ext cx="6096000" cy="369332"/>
          </a:xfrm>
          <a:prstGeom prst="rect">
            <a:avLst/>
          </a:prstGeom>
          <a:noFill/>
        </p:spPr>
        <p:txBody>
          <a:bodyPr wrap="square">
            <a:spAutoFit/>
          </a:bodyPr>
          <a:lstStyle/>
          <a:p>
            <a:r>
              <a:rPr lang="en-US" dirty="0">
                <a:solidFill>
                  <a:schemeClr val="bg1"/>
                </a:solidFill>
              </a:rPr>
              <a:t>http://www.janavirgin.com/CO2/</a:t>
            </a:r>
          </a:p>
        </p:txBody>
      </p:sp>
      <p:pic>
        <p:nvPicPr>
          <p:cNvPr id="7170" name="Picture 2" descr="The Metainterface of the Clouds › electronic book review">
            <a:extLst>
              <a:ext uri="{FF2B5EF4-FFF2-40B4-BE49-F238E27FC236}">
                <a16:creationId xmlns:a16="http://schemas.microsoft.com/office/drawing/2014/main" id="{C3F84DF7-C2B1-46B3-9095-7BF26E0FAF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57007" y="1738530"/>
            <a:ext cx="6224588" cy="48555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62518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D175EA-2424-4B90-9066-6862A3304F8C}"/>
              </a:ext>
            </a:extLst>
          </p:cNvPr>
          <p:cNvSpPr txBox="1">
            <a:spLocks noGrp="1"/>
          </p:cNvSpPr>
          <p:nvPr>
            <p:ph type="title" idx="4294967295"/>
          </p:nvPr>
        </p:nvSpPr>
        <p:spPr>
          <a:xfrm>
            <a:off x="442566" y="263887"/>
            <a:ext cx="10791491" cy="903062"/>
          </a:xfrm>
        </p:spPr>
        <p:txBody>
          <a:bodyPr vert="horz">
            <a:normAutofit/>
          </a:bodyPr>
          <a:lstStyle/>
          <a:p>
            <a:pPr lvl="0" rtl="0"/>
            <a:r>
              <a:rPr lang="en-US" b="1" i="1" dirty="0">
                <a:solidFill>
                  <a:schemeClr val="bg1"/>
                </a:solidFill>
                <a:effectLst/>
                <a:latin typeface="Verdana" panose="020B0604030504040204" pitchFamily="34" charset="0"/>
              </a:rPr>
              <a:t>DECODELIA by </a:t>
            </a:r>
            <a:r>
              <a:rPr lang="en-US" dirty="0">
                <a:solidFill>
                  <a:schemeClr val="bg1"/>
                </a:solidFill>
                <a:latin typeface="Verdana" panose="020B0604030504040204" pitchFamily="34" charset="0"/>
              </a:rPr>
              <a:t>Melanie Hoff</a:t>
            </a:r>
            <a:endParaRPr lang="en-US" dirty="0">
              <a:solidFill>
                <a:schemeClr val="bg1"/>
              </a:solidFill>
            </a:endParaRPr>
          </a:p>
        </p:txBody>
      </p:sp>
      <p:sp>
        <p:nvSpPr>
          <p:cNvPr id="3" name="TextBox 2">
            <a:extLst>
              <a:ext uri="{FF2B5EF4-FFF2-40B4-BE49-F238E27FC236}">
                <a16:creationId xmlns:a16="http://schemas.microsoft.com/office/drawing/2014/main" id="{F75B5C70-7FA7-4CF5-A439-9427C8B46E54}"/>
              </a:ext>
            </a:extLst>
          </p:cNvPr>
          <p:cNvSpPr txBox="1"/>
          <p:nvPr/>
        </p:nvSpPr>
        <p:spPr>
          <a:xfrm>
            <a:off x="442566" y="6082347"/>
            <a:ext cx="8515286" cy="1347521"/>
          </a:xfrm>
          <a:prstGeom prst="rect">
            <a:avLst/>
          </a:prstGeom>
          <a:noFill/>
          <a:ln>
            <a:noFill/>
          </a:ln>
        </p:spPr>
        <p:txBody>
          <a:bodyPr vert="horz" wrap="none" lIns="108847" tIns="54423" rIns="108847" bIns="54423" anchorCtr="0" compatLnSpc="0"/>
          <a:lstStyle/>
          <a:p>
            <a:pPr hangingPunct="0"/>
            <a:endParaRPr lang="en-US" sz="2177">
              <a:latin typeface="Liberation Sans" pitchFamily="18"/>
              <a:ea typeface="Noto Sans CJK SC" pitchFamily="2"/>
              <a:cs typeface="Lohit Devanagari" pitchFamily="2"/>
            </a:endParaRPr>
          </a:p>
          <a:p>
            <a:pPr hangingPunct="0"/>
            <a:r>
              <a:rPr lang="en-US" sz="2177">
                <a:latin typeface="Liberation Sans" pitchFamily="18"/>
                <a:ea typeface="Noto Sans CJK SC" pitchFamily="2"/>
                <a:cs typeface="Lohit Devanagari" pitchFamily="2"/>
              </a:rPr>
              <a:t>Smoke &amp; Fire: http://dinakelberman.com/smokeandfire/</a:t>
            </a:r>
          </a:p>
          <a:p>
            <a:pPr hangingPunct="0"/>
            <a:endParaRPr lang="en-US" sz="2177">
              <a:latin typeface="Liberation Sans" pitchFamily="18"/>
              <a:ea typeface="Noto Sans CJK SC" pitchFamily="2"/>
              <a:cs typeface="Lohit Devanagari" pitchFamily="2"/>
            </a:endParaRPr>
          </a:p>
        </p:txBody>
      </p:sp>
      <p:sp>
        <p:nvSpPr>
          <p:cNvPr id="5" name="TextBox 4">
            <a:extLst>
              <a:ext uri="{FF2B5EF4-FFF2-40B4-BE49-F238E27FC236}">
                <a16:creationId xmlns:a16="http://schemas.microsoft.com/office/drawing/2014/main" id="{AF17A408-A85B-4D36-AA83-28BF6C420457}"/>
              </a:ext>
            </a:extLst>
          </p:cNvPr>
          <p:cNvSpPr txBox="1"/>
          <p:nvPr/>
        </p:nvSpPr>
        <p:spPr>
          <a:xfrm>
            <a:off x="7630795" y="6326599"/>
            <a:ext cx="4362136" cy="419277"/>
          </a:xfrm>
          <a:prstGeom prst="rect">
            <a:avLst/>
          </a:prstGeom>
          <a:noFill/>
          <a:ln>
            <a:noFill/>
          </a:ln>
        </p:spPr>
        <p:txBody>
          <a:bodyPr vert="horz" wrap="none" lIns="108847" tIns="54423" rIns="108847" bIns="54423" anchorCtr="0" compatLnSpc="0"/>
          <a:lstStyle/>
          <a:p>
            <a:pPr hangingPunct="0"/>
            <a:r>
              <a:rPr lang="en-US" sz="2177">
                <a:latin typeface="Liberation Sans" pitchFamily="18"/>
                <a:ea typeface="Noto Sans CJK SC" pitchFamily="2"/>
                <a:cs typeface="Lohit Devanagari" pitchFamily="2"/>
              </a:rPr>
              <a:t>https://dinakelberman.tumblr.com/</a:t>
            </a:r>
          </a:p>
        </p:txBody>
      </p:sp>
      <p:sp>
        <p:nvSpPr>
          <p:cNvPr id="8" name="TextBox 7">
            <a:extLst>
              <a:ext uri="{FF2B5EF4-FFF2-40B4-BE49-F238E27FC236}">
                <a16:creationId xmlns:a16="http://schemas.microsoft.com/office/drawing/2014/main" id="{371079A6-33A9-40F9-ABDF-A402F88867A5}"/>
              </a:ext>
            </a:extLst>
          </p:cNvPr>
          <p:cNvSpPr txBox="1"/>
          <p:nvPr/>
        </p:nvSpPr>
        <p:spPr>
          <a:xfrm>
            <a:off x="2909274" y="1166949"/>
            <a:ext cx="6096000" cy="369332"/>
          </a:xfrm>
          <a:prstGeom prst="rect">
            <a:avLst/>
          </a:prstGeom>
          <a:noFill/>
        </p:spPr>
        <p:txBody>
          <a:bodyPr wrap="square">
            <a:spAutoFit/>
          </a:bodyPr>
          <a:lstStyle/>
          <a:p>
            <a:r>
              <a:rPr lang="en-US" dirty="0">
                <a:solidFill>
                  <a:schemeClr val="bg1"/>
                </a:solidFill>
              </a:rPr>
              <a:t>https://www.melaniehoff.com/DECODELIA/</a:t>
            </a:r>
          </a:p>
        </p:txBody>
      </p:sp>
      <p:pic>
        <p:nvPicPr>
          <p:cNvPr id="1028" name="Picture 4" descr="vaccinated on Twitter: &amp;quot;Decodelia, a chrome extension by Melanie Hoff  (!!!)… &amp;quot;">
            <a:extLst>
              <a:ext uri="{FF2B5EF4-FFF2-40B4-BE49-F238E27FC236}">
                <a16:creationId xmlns:a16="http://schemas.microsoft.com/office/drawing/2014/main" id="{3833C1B0-318B-47BC-B4C6-900B4861A6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87364" y="1651623"/>
            <a:ext cx="4724790" cy="47247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61913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Good Morning UAE! Inspitational Quote for today. &amp;quot;We shape our buildings;  thereafter they shape us. By Wins… | Today quotes, Inspitational quotes,  Principles of art">
            <a:extLst>
              <a:ext uri="{FF2B5EF4-FFF2-40B4-BE49-F238E27FC236}">
                <a16:creationId xmlns:a16="http://schemas.microsoft.com/office/drawing/2014/main" id="{009F6563-7190-4401-B8D9-B52A7593D3E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8400" y="0"/>
            <a:ext cx="73152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85381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D175EA-2424-4B90-9066-6862A3304F8C}"/>
              </a:ext>
            </a:extLst>
          </p:cNvPr>
          <p:cNvSpPr txBox="1">
            <a:spLocks noGrp="1"/>
          </p:cNvSpPr>
          <p:nvPr>
            <p:ph type="title" idx="4294967295"/>
          </p:nvPr>
        </p:nvSpPr>
        <p:spPr>
          <a:xfrm>
            <a:off x="442566" y="263887"/>
            <a:ext cx="10791491" cy="903062"/>
          </a:xfrm>
        </p:spPr>
        <p:txBody>
          <a:bodyPr vert="horz">
            <a:normAutofit/>
          </a:bodyPr>
          <a:lstStyle/>
          <a:p>
            <a:pPr lvl="0" rtl="0"/>
            <a:r>
              <a:rPr lang="en-US" b="1" i="1" dirty="0">
                <a:solidFill>
                  <a:schemeClr val="bg1"/>
                </a:solidFill>
                <a:effectLst/>
                <a:latin typeface="Verdana" panose="020B0604030504040204" pitchFamily="34" charset="0"/>
              </a:rPr>
              <a:t>ADD ART by </a:t>
            </a:r>
            <a:r>
              <a:rPr lang="en-US" dirty="0">
                <a:solidFill>
                  <a:schemeClr val="bg1"/>
                </a:solidFill>
                <a:latin typeface="Verdana" panose="020B0604030504040204" pitchFamily="34" charset="0"/>
              </a:rPr>
              <a:t>Steve Lambert</a:t>
            </a:r>
            <a:endParaRPr lang="en-US" dirty="0">
              <a:solidFill>
                <a:schemeClr val="bg1"/>
              </a:solidFill>
            </a:endParaRPr>
          </a:p>
        </p:txBody>
      </p:sp>
      <p:sp>
        <p:nvSpPr>
          <p:cNvPr id="3" name="TextBox 2">
            <a:extLst>
              <a:ext uri="{FF2B5EF4-FFF2-40B4-BE49-F238E27FC236}">
                <a16:creationId xmlns:a16="http://schemas.microsoft.com/office/drawing/2014/main" id="{F75B5C70-7FA7-4CF5-A439-9427C8B46E54}"/>
              </a:ext>
            </a:extLst>
          </p:cNvPr>
          <p:cNvSpPr txBox="1"/>
          <p:nvPr/>
        </p:nvSpPr>
        <p:spPr>
          <a:xfrm>
            <a:off x="442566" y="6082347"/>
            <a:ext cx="8515286" cy="1347521"/>
          </a:xfrm>
          <a:prstGeom prst="rect">
            <a:avLst/>
          </a:prstGeom>
          <a:noFill/>
          <a:ln>
            <a:noFill/>
          </a:ln>
        </p:spPr>
        <p:txBody>
          <a:bodyPr vert="horz" wrap="none" lIns="108847" tIns="54423" rIns="108847" bIns="54423" anchorCtr="0" compatLnSpc="0"/>
          <a:lstStyle/>
          <a:p>
            <a:pPr hangingPunct="0"/>
            <a:endParaRPr lang="en-US" sz="2177">
              <a:latin typeface="Liberation Sans" pitchFamily="18"/>
              <a:ea typeface="Noto Sans CJK SC" pitchFamily="2"/>
              <a:cs typeface="Lohit Devanagari" pitchFamily="2"/>
            </a:endParaRPr>
          </a:p>
          <a:p>
            <a:pPr hangingPunct="0"/>
            <a:r>
              <a:rPr lang="en-US" sz="2177">
                <a:latin typeface="Liberation Sans" pitchFamily="18"/>
                <a:ea typeface="Noto Sans CJK SC" pitchFamily="2"/>
                <a:cs typeface="Lohit Devanagari" pitchFamily="2"/>
              </a:rPr>
              <a:t>Smoke &amp; Fire: http://dinakelberman.com/smokeandfire/</a:t>
            </a:r>
          </a:p>
          <a:p>
            <a:pPr hangingPunct="0"/>
            <a:endParaRPr lang="en-US" sz="2177">
              <a:latin typeface="Liberation Sans" pitchFamily="18"/>
              <a:ea typeface="Noto Sans CJK SC" pitchFamily="2"/>
              <a:cs typeface="Lohit Devanagari" pitchFamily="2"/>
            </a:endParaRPr>
          </a:p>
        </p:txBody>
      </p:sp>
      <p:sp>
        <p:nvSpPr>
          <p:cNvPr id="5" name="TextBox 4">
            <a:extLst>
              <a:ext uri="{FF2B5EF4-FFF2-40B4-BE49-F238E27FC236}">
                <a16:creationId xmlns:a16="http://schemas.microsoft.com/office/drawing/2014/main" id="{AF17A408-A85B-4D36-AA83-28BF6C420457}"/>
              </a:ext>
            </a:extLst>
          </p:cNvPr>
          <p:cNvSpPr txBox="1"/>
          <p:nvPr/>
        </p:nvSpPr>
        <p:spPr>
          <a:xfrm>
            <a:off x="7630795" y="6326599"/>
            <a:ext cx="4362136" cy="419277"/>
          </a:xfrm>
          <a:prstGeom prst="rect">
            <a:avLst/>
          </a:prstGeom>
          <a:noFill/>
          <a:ln>
            <a:noFill/>
          </a:ln>
        </p:spPr>
        <p:txBody>
          <a:bodyPr vert="horz" wrap="none" lIns="108847" tIns="54423" rIns="108847" bIns="54423" anchorCtr="0" compatLnSpc="0"/>
          <a:lstStyle/>
          <a:p>
            <a:pPr hangingPunct="0"/>
            <a:r>
              <a:rPr lang="en-US" sz="2177">
                <a:latin typeface="Liberation Sans" pitchFamily="18"/>
                <a:ea typeface="Noto Sans CJK SC" pitchFamily="2"/>
                <a:cs typeface="Lohit Devanagari" pitchFamily="2"/>
              </a:rPr>
              <a:t>https://dinakelberman.tumblr.com/</a:t>
            </a:r>
          </a:p>
        </p:txBody>
      </p:sp>
      <p:sp>
        <p:nvSpPr>
          <p:cNvPr id="8" name="TextBox 7">
            <a:extLst>
              <a:ext uri="{FF2B5EF4-FFF2-40B4-BE49-F238E27FC236}">
                <a16:creationId xmlns:a16="http://schemas.microsoft.com/office/drawing/2014/main" id="{371079A6-33A9-40F9-ABDF-A402F88867A5}"/>
              </a:ext>
            </a:extLst>
          </p:cNvPr>
          <p:cNvSpPr txBox="1"/>
          <p:nvPr/>
        </p:nvSpPr>
        <p:spPr>
          <a:xfrm>
            <a:off x="2909274" y="1166949"/>
            <a:ext cx="6096000" cy="369332"/>
          </a:xfrm>
          <a:prstGeom prst="rect">
            <a:avLst/>
          </a:prstGeom>
          <a:noFill/>
        </p:spPr>
        <p:txBody>
          <a:bodyPr wrap="square">
            <a:spAutoFit/>
          </a:bodyPr>
          <a:lstStyle/>
          <a:p>
            <a:r>
              <a:rPr lang="en-US" dirty="0">
                <a:solidFill>
                  <a:schemeClr val="bg1"/>
                </a:solidFill>
              </a:rPr>
              <a:t>https://visitsteve.com/made/add-art-2-0/</a:t>
            </a:r>
          </a:p>
        </p:txBody>
      </p:sp>
      <p:pic>
        <p:nvPicPr>
          <p:cNvPr id="2050" name="Picture 2" descr="Add-Art — 21st Century Digital Art">
            <a:extLst>
              <a:ext uri="{FF2B5EF4-FFF2-40B4-BE49-F238E27FC236}">
                <a16:creationId xmlns:a16="http://schemas.microsoft.com/office/drawing/2014/main" id="{4D4A4200-12DF-4D02-9C2C-1258EB5DAC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3500" y="2326099"/>
            <a:ext cx="9525000" cy="4000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21029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D175EA-2424-4B90-9066-6862A3304F8C}"/>
              </a:ext>
            </a:extLst>
          </p:cNvPr>
          <p:cNvSpPr txBox="1">
            <a:spLocks noGrp="1"/>
          </p:cNvSpPr>
          <p:nvPr>
            <p:ph type="title" idx="4294967295"/>
          </p:nvPr>
        </p:nvSpPr>
        <p:spPr>
          <a:xfrm>
            <a:off x="442566" y="263887"/>
            <a:ext cx="10791491" cy="903062"/>
          </a:xfrm>
        </p:spPr>
        <p:txBody>
          <a:bodyPr vert="horz">
            <a:normAutofit/>
          </a:bodyPr>
          <a:lstStyle/>
          <a:p>
            <a:pPr lvl="0" rtl="0"/>
            <a:r>
              <a:rPr lang="en-US" b="1" i="1" dirty="0" err="1">
                <a:solidFill>
                  <a:schemeClr val="bg1"/>
                </a:solidFill>
                <a:effectLst/>
                <a:latin typeface="Verdana" panose="020B0604030504040204" pitchFamily="34" charset="0"/>
              </a:rPr>
              <a:t>AdNauseum</a:t>
            </a:r>
            <a:r>
              <a:rPr lang="en-US" b="1" i="1" dirty="0">
                <a:solidFill>
                  <a:schemeClr val="bg1"/>
                </a:solidFill>
                <a:effectLst/>
                <a:latin typeface="Verdana" panose="020B0604030504040204" pitchFamily="34" charset="0"/>
              </a:rPr>
              <a:t> </a:t>
            </a:r>
            <a:endParaRPr lang="en-US" dirty="0">
              <a:solidFill>
                <a:schemeClr val="bg1"/>
              </a:solidFill>
            </a:endParaRPr>
          </a:p>
        </p:txBody>
      </p:sp>
      <p:sp>
        <p:nvSpPr>
          <p:cNvPr id="3" name="TextBox 2">
            <a:extLst>
              <a:ext uri="{FF2B5EF4-FFF2-40B4-BE49-F238E27FC236}">
                <a16:creationId xmlns:a16="http://schemas.microsoft.com/office/drawing/2014/main" id="{F75B5C70-7FA7-4CF5-A439-9427C8B46E54}"/>
              </a:ext>
            </a:extLst>
          </p:cNvPr>
          <p:cNvSpPr txBox="1"/>
          <p:nvPr/>
        </p:nvSpPr>
        <p:spPr>
          <a:xfrm>
            <a:off x="442566" y="6082347"/>
            <a:ext cx="8515286" cy="1347521"/>
          </a:xfrm>
          <a:prstGeom prst="rect">
            <a:avLst/>
          </a:prstGeom>
          <a:noFill/>
          <a:ln>
            <a:noFill/>
          </a:ln>
        </p:spPr>
        <p:txBody>
          <a:bodyPr vert="horz" wrap="none" lIns="108847" tIns="54423" rIns="108847" bIns="54423" anchorCtr="0" compatLnSpc="0"/>
          <a:lstStyle/>
          <a:p>
            <a:pPr hangingPunct="0"/>
            <a:endParaRPr lang="en-US" sz="2177">
              <a:latin typeface="Liberation Sans" pitchFamily="18"/>
              <a:ea typeface="Noto Sans CJK SC" pitchFamily="2"/>
              <a:cs typeface="Lohit Devanagari" pitchFamily="2"/>
            </a:endParaRPr>
          </a:p>
          <a:p>
            <a:pPr hangingPunct="0"/>
            <a:r>
              <a:rPr lang="en-US" sz="2177">
                <a:latin typeface="Liberation Sans" pitchFamily="18"/>
                <a:ea typeface="Noto Sans CJK SC" pitchFamily="2"/>
                <a:cs typeface="Lohit Devanagari" pitchFamily="2"/>
              </a:rPr>
              <a:t>Smoke &amp; Fire: http://dinakelberman.com/smokeandfire/</a:t>
            </a:r>
          </a:p>
          <a:p>
            <a:pPr hangingPunct="0"/>
            <a:endParaRPr lang="en-US" sz="2177">
              <a:latin typeface="Liberation Sans" pitchFamily="18"/>
              <a:ea typeface="Noto Sans CJK SC" pitchFamily="2"/>
              <a:cs typeface="Lohit Devanagari" pitchFamily="2"/>
            </a:endParaRPr>
          </a:p>
        </p:txBody>
      </p:sp>
      <p:sp>
        <p:nvSpPr>
          <p:cNvPr id="5" name="TextBox 4">
            <a:extLst>
              <a:ext uri="{FF2B5EF4-FFF2-40B4-BE49-F238E27FC236}">
                <a16:creationId xmlns:a16="http://schemas.microsoft.com/office/drawing/2014/main" id="{AF17A408-A85B-4D36-AA83-28BF6C420457}"/>
              </a:ext>
            </a:extLst>
          </p:cNvPr>
          <p:cNvSpPr txBox="1"/>
          <p:nvPr/>
        </p:nvSpPr>
        <p:spPr>
          <a:xfrm>
            <a:off x="7630795" y="6326599"/>
            <a:ext cx="4362136" cy="419277"/>
          </a:xfrm>
          <a:prstGeom prst="rect">
            <a:avLst/>
          </a:prstGeom>
          <a:noFill/>
          <a:ln>
            <a:noFill/>
          </a:ln>
        </p:spPr>
        <p:txBody>
          <a:bodyPr vert="horz" wrap="none" lIns="108847" tIns="54423" rIns="108847" bIns="54423" anchorCtr="0" compatLnSpc="0"/>
          <a:lstStyle/>
          <a:p>
            <a:pPr hangingPunct="0"/>
            <a:r>
              <a:rPr lang="en-US" sz="2177">
                <a:latin typeface="Liberation Sans" pitchFamily="18"/>
                <a:ea typeface="Noto Sans CJK SC" pitchFamily="2"/>
                <a:cs typeface="Lohit Devanagari" pitchFamily="2"/>
              </a:rPr>
              <a:t>https://dinakelberman.tumblr.com/</a:t>
            </a:r>
          </a:p>
        </p:txBody>
      </p:sp>
      <p:sp>
        <p:nvSpPr>
          <p:cNvPr id="8" name="TextBox 7">
            <a:extLst>
              <a:ext uri="{FF2B5EF4-FFF2-40B4-BE49-F238E27FC236}">
                <a16:creationId xmlns:a16="http://schemas.microsoft.com/office/drawing/2014/main" id="{371079A6-33A9-40F9-ABDF-A402F88867A5}"/>
              </a:ext>
            </a:extLst>
          </p:cNvPr>
          <p:cNvSpPr txBox="1"/>
          <p:nvPr/>
        </p:nvSpPr>
        <p:spPr>
          <a:xfrm>
            <a:off x="2909274" y="1166949"/>
            <a:ext cx="6096000" cy="369332"/>
          </a:xfrm>
          <a:prstGeom prst="rect">
            <a:avLst/>
          </a:prstGeom>
          <a:noFill/>
        </p:spPr>
        <p:txBody>
          <a:bodyPr wrap="square">
            <a:spAutoFit/>
          </a:bodyPr>
          <a:lstStyle/>
          <a:p>
            <a:r>
              <a:rPr lang="en-US" dirty="0">
                <a:solidFill>
                  <a:schemeClr val="bg1"/>
                </a:solidFill>
              </a:rPr>
              <a:t>https://adnauseam.io/</a:t>
            </a:r>
          </a:p>
        </p:txBody>
      </p:sp>
      <p:pic>
        <p:nvPicPr>
          <p:cNvPr id="3074" name="Picture 2">
            <a:extLst>
              <a:ext uri="{FF2B5EF4-FFF2-40B4-BE49-F238E27FC236}">
                <a16:creationId xmlns:a16="http://schemas.microsoft.com/office/drawing/2014/main" id="{6EA37882-6811-4B56-9D8B-05BA7A21DC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62101" y="1669235"/>
            <a:ext cx="7990346" cy="54488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24115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D175EA-2424-4B90-9066-6862A3304F8C}"/>
              </a:ext>
            </a:extLst>
          </p:cNvPr>
          <p:cNvSpPr txBox="1">
            <a:spLocks noGrp="1"/>
          </p:cNvSpPr>
          <p:nvPr>
            <p:ph type="title" idx="4294967295"/>
          </p:nvPr>
        </p:nvSpPr>
        <p:spPr>
          <a:xfrm>
            <a:off x="442566" y="263887"/>
            <a:ext cx="10791491" cy="903062"/>
          </a:xfrm>
        </p:spPr>
        <p:txBody>
          <a:bodyPr vert="horz">
            <a:normAutofit/>
          </a:bodyPr>
          <a:lstStyle/>
          <a:p>
            <a:pPr lvl="0" rtl="0"/>
            <a:r>
              <a:rPr lang="en-US" i="1" dirty="0">
                <a:solidFill>
                  <a:schemeClr val="bg1"/>
                </a:solidFill>
                <a:latin typeface="Verdana" panose="020B0604030504040204" pitchFamily="34" charset="0"/>
              </a:rPr>
              <a:t>Looted by American Artist</a:t>
            </a:r>
            <a:endParaRPr lang="en-US" dirty="0">
              <a:solidFill>
                <a:schemeClr val="bg1"/>
              </a:solidFill>
            </a:endParaRPr>
          </a:p>
        </p:txBody>
      </p:sp>
      <p:sp>
        <p:nvSpPr>
          <p:cNvPr id="3" name="TextBox 2">
            <a:extLst>
              <a:ext uri="{FF2B5EF4-FFF2-40B4-BE49-F238E27FC236}">
                <a16:creationId xmlns:a16="http://schemas.microsoft.com/office/drawing/2014/main" id="{F75B5C70-7FA7-4CF5-A439-9427C8B46E54}"/>
              </a:ext>
            </a:extLst>
          </p:cNvPr>
          <p:cNvSpPr txBox="1"/>
          <p:nvPr/>
        </p:nvSpPr>
        <p:spPr>
          <a:xfrm>
            <a:off x="442566" y="6082347"/>
            <a:ext cx="8515286" cy="1347521"/>
          </a:xfrm>
          <a:prstGeom prst="rect">
            <a:avLst/>
          </a:prstGeom>
          <a:noFill/>
          <a:ln>
            <a:noFill/>
          </a:ln>
        </p:spPr>
        <p:txBody>
          <a:bodyPr vert="horz" wrap="none" lIns="108847" tIns="54423" rIns="108847" bIns="54423" anchorCtr="0" compatLnSpc="0"/>
          <a:lstStyle/>
          <a:p>
            <a:pPr hangingPunct="0"/>
            <a:endParaRPr lang="en-US" sz="2177">
              <a:latin typeface="Liberation Sans" pitchFamily="18"/>
              <a:ea typeface="Noto Sans CJK SC" pitchFamily="2"/>
              <a:cs typeface="Lohit Devanagari" pitchFamily="2"/>
            </a:endParaRPr>
          </a:p>
          <a:p>
            <a:pPr hangingPunct="0"/>
            <a:r>
              <a:rPr lang="en-US" sz="2177">
                <a:latin typeface="Liberation Sans" pitchFamily="18"/>
                <a:ea typeface="Noto Sans CJK SC" pitchFamily="2"/>
                <a:cs typeface="Lohit Devanagari" pitchFamily="2"/>
              </a:rPr>
              <a:t>Smoke &amp; Fire: http://dinakelberman.com/smokeandfire/</a:t>
            </a:r>
          </a:p>
          <a:p>
            <a:pPr hangingPunct="0"/>
            <a:endParaRPr lang="en-US" sz="2177">
              <a:latin typeface="Liberation Sans" pitchFamily="18"/>
              <a:ea typeface="Noto Sans CJK SC" pitchFamily="2"/>
              <a:cs typeface="Lohit Devanagari" pitchFamily="2"/>
            </a:endParaRPr>
          </a:p>
        </p:txBody>
      </p:sp>
      <p:sp>
        <p:nvSpPr>
          <p:cNvPr id="5" name="TextBox 4">
            <a:extLst>
              <a:ext uri="{FF2B5EF4-FFF2-40B4-BE49-F238E27FC236}">
                <a16:creationId xmlns:a16="http://schemas.microsoft.com/office/drawing/2014/main" id="{AF17A408-A85B-4D36-AA83-28BF6C420457}"/>
              </a:ext>
            </a:extLst>
          </p:cNvPr>
          <p:cNvSpPr txBox="1"/>
          <p:nvPr/>
        </p:nvSpPr>
        <p:spPr>
          <a:xfrm>
            <a:off x="7630795" y="6326599"/>
            <a:ext cx="4362136" cy="419277"/>
          </a:xfrm>
          <a:prstGeom prst="rect">
            <a:avLst/>
          </a:prstGeom>
          <a:noFill/>
          <a:ln>
            <a:noFill/>
          </a:ln>
        </p:spPr>
        <p:txBody>
          <a:bodyPr vert="horz" wrap="none" lIns="108847" tIns="54423" rIns="108847" bIns="54423" anchorCtr="0" compatLnSpc="0"/>
          <a:lstStyle/>
          <a:p>
            <a:pPr hangingPunct="0"/>
            <a:r>
              <a:rPr lang="en-US" sz="2177">
                <a:latin typeface="Liberation Sans" pitchFamily="18"/>
                <a:ea typeface="Noto Sans CJK SC" pitchFamily="2"/>
                <a:cs typeface="Lohit Devanagari" pitchFamily="2"/>
              </a:rPr>
              <a:t>https://dinakelberman.tumblr.com/</a:t>
            </a:r>
          </a:p>
        </p:txBody>
      </p:sp>
      <p:sp>
        <p:nvSpPr>
          <p:cNvPr id="8" name="TextBox 7">
            <a:extLst>
              <a:ext uri="{FF2B5EF4-FFF2-40B4-BE49-F238E27FC236}">
                <a16:creationId xmlns:a16="http://schemas.microsoft.com/office/drawing/2014/main" id="{371079A6-33A9-40F9-ABDF-A402F88867A5}"/>
              </a:ext>
            </a:extLst>
          </p:cNvPr>
          <p:cNvSpPr txBox="1"/>
          <p:nvPr/>
        </p:nvSpPr>
        <p:spPr>
          <a:xfrm>
            <a:off x="2909274" y="1166949"/>
            <a:ext cx="6096000" cy="369332"/>
          </a:xfrm>
          <a:prstGeom prst="rect">
            <a:avLst/>
          </a:prstGeom>
          <a:noFill/>
        </p:spPr>
        <p:txBody>
          <a:bodyPr wrap="square">
            <a:spAutoFit/>
          </a:bodyPr>
          <a:lstStyle/>
          <a:p>
            <a:r>
              <a:rPr lang="en-US" dirty="0">
                <a:solidFill>
                  <a:schemeClr val="bg1"/>
                </a:solidFill>
              </a:rPr>
              <a:t>https://americanartist.us/works/looted</a:t>
            </a:r>
          </a:p>
        </p:txBody>
      </p:sp>
      <p:pic>
        <p:nvPicPr>
          <p:cNvPr id="4098" name="Picture 2" descr="Looted — American Artist">
            <a:extLst>
              <a:ext uri="{FF2B5EF4-FFF2-40B4-BE49-F238E27FC236}">
                <a16:creationId xmlns:a16="http://schemas.microsoft.com/office/drawing/2014/main" id="{8F039402-E21D-40E7-A94A-7525A592FF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29045" y="1748376"/>
            <a:ext cx="6334231" cy="48457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82281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D175EA-2424-4B90-9066-6862A3304F8C}"/>
              </a:ext>
            </a:extLst>
          </p:cNvPr>
          <p:cNvSpPr txBox="1">
            <a:spLocks noGrp="1"/>
          </p:cNvSpPr>
          <p:nvPr>
            <p:ph type="title" idx="4294967295"/>
          </p:nvPr>
        </p:nvSpPr>
        <p:spPr>
          <a:xfrm>
            <a:off x="627017" y="2160016"/>
            <a:ext cx="4146187" cy="1268984"/>
          </a:xfrm>
        </p:spPr>
        <p:txBody>
          <a:bodyPr vert="horz">
            <a:normAutofit fontScale="90000"/>
          </a:bodyPr>
          <a:lstStyle/>
          <a:p>
            <a:pPr lvl="0" rtl="0"/>
            <a:r>
              <a:rPr lang="en-US" dirty="0">
                <a:solidFill>
                  <a:schemeClr val="bg1"/>
                </a:solidFill>
              </a:rPr>
              <a:t>Web Art Residencies</a:t>
            </a:r>
            <a:br>
              <a:rPr lang="en-US" dirty="0">
                <a:solidFill>
                  <a:schemeClr val="bg1"/>
                </a:solidFill>
              </a:rPr>
            </a:br>
            <a:br>
              <a:rPr lang="en-US" dirty="0">
                <a:solidFill>
                  <a:schemeClr val="bg1"/>
                </a:solidFill>
              </a:rPr>
            </a:br>
            <a:r>
              <a:rPr lang="en-US" sz="2200" dirty="0">
                <a:solidFill>
                  <a:schemeClr val="bg1"/>
                </a:solidFill>
              </a:rPr>
              <a:t>https://zkm.de/en/project/web-residencies</a:t>
            </a:r>
            <a:endParaRPr lang="en-US" dirty="0">
              <a:solidFill>
                <a:schemeClr val="bg1"/>
              </a:solidFill>
            </a:endParaRPr>
          </a:p>
        </p:txBody>
      </p:sp>
      <p:sp>
        <p:nvSpPr>
          <p:cNvPr id="3" name="TextBox 2">
            <a:extLst>
              <a:ext uri="{FF2B5EF4-FFF2-40B4-BE49-F238E27FC236}">
                <a16:creationId xmlns:a16="http://schemas.microsoft.com/office/drawing/2014/main" id="{F75B5C70-7FA7-4CF5-A439-9427C8B46E54}"/>
              </a:ext>
            </a:extLst>
          </p:cNvPr>
          <p:cNvSpPr txBox="1"/>
          <p:nvPr/>
        </p:nvSpPr>
        <p:spPr>
          <a:xfrm>
            <a:off x="442566" y="6082347"/>
            <a:ext cx="8515286" cy="1347521"/>
          </a:xfrm>
          <a:prstGeom prst="rect">
            <a:avLst/>
          </a:prstGeom>
          <a:noFill/>
          <a:ln>
            <a:noFill/>
          </a:ln>
        </p:spPr>
        <p:txBody>
          <a:bodyPr vert="horz" wrap="none" lIns="108847" tIns="54423" rIns="108847" bIns="54423" anchorCtr="0" compatLnSpc="0"/>
          <a:lstStyle/>
          <a:p>
            <a:pPr hangingPunct="0"/>
            <a:endParaRPr lang="en-US" sz="2177" dirty="0">
              <a:latin typeface="Liberation Sans" pitchFamily="18"/>
              <a:ea typeface="Noto Sans CJK SC" pitchFamily="2"/>
              <a:cs typeface="Lohit Devanagari" pitchFamily="2"/>
            </a:endParaRPr>
          </a:p>
          <a:p>
            <a:pPr hangingPunct="0"/>
            <a:r>
              <a:rPr lang="en-US" sz="2177" dirty="0">
                <a:latin typeface="Liberation Sans" pitchFamily="18"/>
                <a:ea typeface="Noto Sans CJK SC" pitchFamily="2"/>
                <a:cs typeface="Lohit Devanagari" pitchFamily="2"/>
              </a:rPr>
              <a:t>Smoke &amp; Fire: http://dinakelberman.com/smokeandfire/</a:t>
            </a:r>
          </a:p>
          <a:p>
            <a:pPr hangingPunct="0"/>
            <a:endParaRPr lang="en-US" sz="2177" dirty="0">
              <a:latin typeface="Liberation Sans" pitchFamily="18"/>
              <a:ea typeface="Noto Sans CJK SC" pitchFamily="2"/>
              <a:cs typeface="Lohit Devanagari" pitchFamily="2"/>
            </a:endParaRPr>
          </a:p>
        </p:txBody>
      </p:sp>
      <p:sp>
        <p:nvSpPr>
          <p:cNvPr id="5" name="TextBox 4">
            <a:extLst>
              <a:ext uri="{FF2B5EF4-FFF2-40B4-BE49-F238E27FC236}">
                <a16:creationId xmlns:a16="http://schemas.microsoft.com/office/drawing/2014/main" id="{AF17A408-A85B-4D36-AA83-28BF6C420457}"/>
              </a:ext>
            </a:extLst>
          </p:cNvPr>
          <p:cNvSpPr txBox="1"/>
          <p:nvPr/>
        </p:nvSpPr>
        <p:spPr>
          <a:xfrm>
            <a:off x="7630795" y="6326599"/>
            <a:ext cx="4362136" cy="419277"/>
          </a:xfrm>
          <a:prstGeom prst="rect">
            <a:avLst/>
          </a:prstGeom>
          <a:noFill/>
          <a:ln>
            <a:noFill/>
          </a:ln>
        </p:spPr>
        <p:txBody>
          <a:bodyPr vert="horz" wrap="none" lIns="108847" tIns="54423" rIns="108847" bIns="54423" anchorCtr="0" compatLnSpc="0"/>
          <a:lstStyle/>
          <a:p>
            <a:pPr hangingPunct="0"/>
            <a:r>
              <a:rPr lang="en-US" sz="2177">
                <a:latin typeface="Liberation Sans" pitchFamily="18"/>
                <a:ea typeface="Noto Sans CJK SC" pitchFamily="2"/>
                <a:cs typeface="Lohit Devanagari" pitchFamily="2"/>
              </a:rPr>
              <a:t>https://dinakelberman.tumblr.com/</a:t>
            </a:r>
          </a:p>
        </p:txBody>
      </p:sp>
      <p:pic>
        <p:nvPicPr>
          <p:cNvPr id="3074" name="Picture 2" descr="Brightly colored triangles rotate around the lettering ">
            <a:extLst>
              <a:ext uri="{FF2B5EF4-FFF2-40B4-BE49-F238E27FC236}">
                <a16:creationId xmlns:a16="http://schemas.microsoft.com/office/drawing/2014/main" id="{2A1965E2-573C-4360-91F1-E07E4E2D0904}"/>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5468983" y="1504678"/>
            <a:ext cx="6096000" cy="4057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15486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D175EA-2424-4B90-9066-6862A3304F8C}"/>
              </a:ext>
            </a:extLst>
          </p:cNvPr>
          <p:cNvSpPr txBox="1">
            <a:spLocks noGrp="1"/>
          </p:cNvSpPr>
          <p:nvPr>
            <p:ph type="title" idx="4294967295"/>
          </p:nvPr>
        </p:nvSpPr>
        <p:spPr>
          <a:xfrm>
            <a:off x="1902250" y="2977469"/>
            <a:ext cx="10791491" cy="903062"/>
          </a:xfrm>
        </p:spPr>
        <p:txBody>
          <a:bodyPr vert="horz">
            <a:normAutofit/>
          </a:bodyPr>
          <a:lstStyle/>
          <a:p>
            <a:pPr lvl="0" rtl="0"/>
            <a:r>
              <a:rPr lang="en-US" dirty="0">
                <a:solidFill>
                  <a:schemeClr val="bg1"/>
                </a:solidFill>
                <a:latin typeface="Verdana" panose="020B0604030504040204" pitchFamily="34" charset="0"/>
              </a:rPr>
              <a:t>Project 3: Hacking the Web</a:t>
            </a:r>
            <a:endParaRPr lang="en-US" dirty="0">
              <a:solidFill>
                <a:schemeClr val="bg1"/>
              </a:solidFill>
            </a:endParaRPr>
          </a:p>
        </p:txBody>
      </p:sp>
      <p:sp>
        <p:nvSpPr>
          <p:cNvPr id="3" name="TextBox 2">
            <a:extLst>
              <a:ext uri="{FF2B5EF4-FFF2-40B4-BE49-F238E27FC236}">
                <a16:creationId xmlns:a16="http://schemas.microsoft.com/office/drawing/2014/main" id="{F75B5C70-7FA7-4CF5-A439-9427C8B46E54}"/>
              </a:ext>
            </a:extLst>
          </p:cNvPr>
          <p:cNvSpPr txBox="1"/>
          <p:nvPr/>
        </p:nvSpPr>
        <p:spPr>
          <a:xfrm>
            <a:off x="442566" y="6082347"/>
            <a:ext cx="8515286" cy="1347521"/>
          </a:xfrm>
          <a:prstGeom prst="rect">
            <a:avLst/>
          </a:prstGeom>
          <a:noFill/>
          <a:ln>
            <a:noFill/>
          </a:ln>
        </p:spPr>
        <p:txBody>
          <a:bodyPr vert="horz" wrap="none" lIns="108847" tIns="54423" rIns="108847" bIns="54423" anchorCtr="0" compatLnSpc="0"/>
          <a:lstStyle/>
          <a:p>
            <a:pPr hangingPunct="0"/>
            <a:endParaRPr lang="en-US" sz="2177">
              <a:latin typeface="Liberation Sans" pitchFamily="18"/>
              <a:ea typeface="Noto Sans CJK SC" pitchFamily="2"/>
              <a:cs typeface="Lohit Devanagari" pitchFamily="2"/>
            </a:endParaRPr>
          </a:p>
          <a:p>
            <a:pPr hangingPunct="0"/>
            <a:r>
              <a:rPr lang="en-US" sz="2177">
                <a:latin typeface="Liberation Sans" pitchFamily="18"/>
                <a:ea typeface="Noto Sans CJK SC" pitchFamily="2"/>
                <a:cs typeface="Lohit Devanagari" pitchFamily="2"/>
              </a:rPr>
              <a:t>Smoke &amp; Fire: http://dinakelberman.com/smokeandfire/</a:t>
            </a:r>
          </a:p>
          <a:p>
            <a:pPr hangingPunct="0"/>
            <a:endParaRPr lang="en-US" sz="2177">
              <a:latin typeface="Liberation Sans" pitchFamily="18"/>
              <a:ea typeface="Noto Sans CJK SC" pitchFamily="2"/>
              <a:cs typeface="Lohit Devanagari" pitchFamily="2"/>
            </a:endParaRPr>
          </a:p>
        </p:txBody>
      </p:sp>
      <p:sp>
        <p:nvSpPr>
          <p:cNvPr id="5" name="TextBox 4">
            <a:extLst>
              <a:ext uri="{FF2B5EF4-FFF2-40B4-BE49-F238E27FC236}">
                <a16:creationId xmlns:a16="http://schemas.microsoft.com/office/drawing/2014/main" id="{AF17A408-A85B-4D36-AA83-28BF6C420457}"/>
              </a:ext>
            </a:extLst>
          </p:cNvPr>
          <p:cNvSpPr txBox="1"/>
          <p:nvPr/>
        </p:nvSpPr>
        <p:spPr>
          <a:xfrm>
            <a:off x="7630795" y="6326599"/>
            <a:ext cx="4362136" cy="419277"/>
          </a:xfrm>
          <a:prstGeom prst="rect">
            <a:avLst/>
          </a:prstGeom>
          <a:noFill/>
          <a:ln>
            <a:noFill/>
          </a:ln>
        </p:spPr>
        <p:txBody>
          <a:bodyPr vert="horz" wrap="none" lIns="108847" tIns="54423" rIns="108847" bIns="54423" anchorCtr="0" compatLnSpc="0"/>
          <a:lstStyle/>
          <a:p>
            <a:pPr hangingPunct="0"/>
            <a:r>
              <a:rPr lang="en-US" sz="2177">
                <a:latin typeface="Liberation Sans" pitchFamily="18"/>
                <a:ea typeface="Noto Sans CJK SC" pitchFamily="2"/>
                <a:cs typeface="Lohit Devanagari" pitchFamily="2"/>
              </a:rPr>
              <a:t>https://dinakelberman.tumblr.com/</a:t>
            </a:r>
          </a:p>
        </p:txBody>
      </p:sp>
    </p:spTree>
    <p:extLst>
      <p:ext uri="{BB962C8B-B14F-4D97-AF65-F5344CB8AC3E}">
        <p14:creationId xmlns:p14="http://schemas.microsoft.com/office/powerpoint/2010/main" val="14103180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UK parliament to debate call to cancel Trump&amp;#39;s visit – Middle East Monitor">
            <a:extLst>
              <a:ext uri="{FF2B5EF4-FFF2-40B4-BE49-F238E27FC236}">
                <a16:creationId xmlns:a16="http://schemas.microsoft.com/office/drawing/2014/main" id="{B6C8866C-364A-444C-9D10-9E1BDEDA1D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2500" y="0"/>
            <a:ext cx="10287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7869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CD03C81-0EC9-4925-9A41-BCEB2F0A69B0}"/>
              </a:ext>
            </a:extLst>
          </p:cNvPr>
          <p:cNvSpPr txBox="1"/>
          <p:nvPr/>
        </p:nvSpPr>
        <p:spPr>
          <a:xfrm>
            <a:off x="1348595" y="2831600"/>
            <a:ext cx="9923217" cy="769441"/>
          </a:xfrm>
          <a:prstGeom prst="rect">
            <a:avLst/>
          </a:prstGeom>
          <a:noFill/>
        </p:spPr>
        <p:txBody>
          <a:bodyPr wrap="square" rtlCol="0">
            <a:spAutoFit/>
          </a:bodyPr>
          <a:lstStyle/>
          <a:p>
            <a:pPr algn="ctr"/>
            <a:r>
              <a:rPr lang="en-US" sz="4400" b="1" dirty="0">
                <a:solidFill>
                  <a:schemeClr val="bg1"/>
                </a:solidFill>
                <a:latin typeface="Roboto" panose="02000000000000000000" pitchFamily="2" charset="0"/>
                <a:ea typeface="Roboto" panose="02000000000000000000" pitchFamily="2" charset="0"/>
              </a:rPr>
              <a:t>How do our tools (digital) change us?</a:t>
            </a:r>
          </a:p>
        </p:txBody>
      </p:sp>
    </p:spTree>
    <p:extLst>
      <p:ext uri="{BB962C8B-B14F-4D97-AF65-F5344CB8AC3E}">
        <p14:creationId xmlns:p14="http://schemas.microsoft.com/office/powerpoint/2010/main" val="13563840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4B73CF1-9DC9-43B3-ACE9-7920889CEC3D}"/>
              </a:ext>
            </a:extLst>
          </p:cNvPr>
          <p:cNvSpPr txBox="1"/>
          <p:nvPr/>
        </p:nvSpPr>
        <p:spPr>
          <a:xfrm>
            <a:off x="1570268" y="550219"/>
            <a:ext cx="9923217" cy="769441"/>
          </a:xfrm>
          <a:prstGeom prst="rect">
            <a:avLst/>
          </a:prstGeom>
          <a:noFill/>
        </p:spPr>
        <p:txBody>
          <a:bodyPr wrap="square" rtlCol="0">
            <a:spAutoFit/>
          </a:bodyPr>
          <a:lstStyle/>
          <a:p>
            <a:pPr algn="ctr"/>
            <a:r>
              <a:rPr lang="en-US" sz="4400" b="1" dirty="0">
                <a:solidFill>
                  <a:schemeClr val="bg1"/>
                </a:solidFill>
                <a:latin typeface="Roboto" panose="02000000000000000000" pitchFamily="2" charset="0"/>
                <a:ea typeface="Roboto" panose="02000000000000000000" pitchFamily="2" charset="0"/>
              </a:rPr>
              <a:t>The ART + TECH trap</a:t>
            </a:r>
          </a:p>
        </p:txBody>
      </p:sp>
      <p:sp>
        <p:nvSpPr>
          <p:cNvPr id="5" name="TextBox 4">
            <a:extLst>
              <a:ext uri="{FF2B5EF4-FFF2-40B4-BE49-F238E27FC236}">
                <a16:creationId xmlns:a16="http://schemas.microsoft.com/office/drawing/2014/main" id="{5B766AE9-A816-4AE9-8F94-BAC63EA68F68}"/>
              </a:ext>
            </a:extLst>
          </p:cNvPr>
          <p:cNvSpPr txBox="1"/>
          <p:nvPr/>
        </p:nvSpPr>
        <p:spPr>
          <a:xfrm>
            <a:off x="1570268" y="1985554"/>
            <a:ext cx="9729551" cy="3046988"/>
          </a:xfrm>
          <a:prstGeom prst="rect">
            <a:avLst/>
          </a:prstGeom>
          <a:noFill/>
        </p:spPr>
        <p:txBody>
          <a:bodyPr wrap="square">
            <a:spAutoFit/>
          </a:bodyPr>
          <a:lstStyle/>
          <a:p>
            <a:r>
              <a:rPr lang="en-US" sz="2400" i="1" dirty="0">
                <a:solidFill>
                  <a:schemeClr val="bg1"/>
                </a:solidFill>
              </a:rPr>
              <a:t>Artists dealing with technology today are falling in the trap of accepting somebody else’s creativity as their limit and in this way, they are becoming advertisers for equipment. One possible reaction for an artist is to investigate the </a:t>
            </a:r>
            <a:r>
              <a:rPr lang="en-US" sz="2400" b="1" i="1" dirty="0">
                <a:solidFill>
                  <a:schemeClr val="bg1"/>
                </a:solidFill>
              </a:rPr>
              <a:t>misusage of technology </a:t>
            </a:r>
            <a:r>
              <a:rPr lang="en-US" sz="2400" i="1" dirty="0">
                <a:solidFill>
                  <a:schemeClr val="bg1"/>
                </a:solidFill>
              </a:rPr>
              <a:t>as a gesture of freedom, and in this way oppose the mainstream taste and expectations.</a:t>
            </a:r>
          </a:p>
          <a:p>
            <a:endParaRPr lang="en-US" sz="2400" i="1" dirty="0">
              <a:solidFill>
                <a:schemeClr val="bg1"/>
              </a:solidFill>
            </a:endParaRPr>
          </a:p>
          <a:p>
            <a:pPr algn="ctr"/>
            <a:r>
              <a:rPr lang="en-US" sz="2400" i="1" dirty="0">
                <a:solidFill>
                  <a:schemeClr val="bg1"/>
                </a:solidFill>
              </a:rPr>
              <a:t>-</a:t>
            </a:r>
            <a:r>
              <a:rPr lang="en-US" sz="2400" dirty="0" err="1">
                <a:solidFill>
                  <a:schemeClr val="bg1"/>
                </a:solidFill>
              </a:rPr>
              <a:t>Vuk</a:t>
            </a:r>
            <a:r>
              <a:rPr lang="en-US" sz="2400" dirty="0">
                <a:solidFill>
                  <a:schemeClr val="bg1"/>
                </a:solidFill>
              </a:rPr>
              <a:t> </a:t>
            </a:r>
            <a:r>
              <a:rPr lang="en-US" sz="2400" dirty="0" err="1">
                <a:solidFill>
                  <a:schemeClr val="bg1"/>
                </a:solidFill>
              </a:rPr>
              <a:t>Cosic</a:t>
            </a:r>
            <a:r>
              <a:rPr lang="en-US" sz="2400" dirty="0">
                <a:solidFill>
                  <a:schemeClr val="bg1"/>
                </a:solidFill>
              </a:rPr>
              <a:t> (2002)</a:t>
            </a:r>
            <a:endParaRPr lang="en-US" sz="2400" i="1" dirty="0">
              <a:solidFill>
                <a:schemeClr val="bg1"/>
              </a:solidFill>
            </a:endParaRPr>
          </a:p>
        </p:txBody>
      </p:sp>
    </p:spTree>
    <p:extLst>
      <p:ext uri="{BB962C8B-B14F-4D97-AF65-F5344CB8AC3E}">
        <p14:creationId xmlns:p14="http://schemas.microsoft.com/office/powerpoint/2010/main" val="11400796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DBCBA8C-4234-42FF-B8F8-E1C56FD6CA22}"/>
              </a:ext>
            </a:extLst>
          </p:cNvPr>
          <p:cNvSpPr txBox="1"/>
          <p:nvPr/>
        </p:nvSpPr>
        <p:spPr>
          <a:xfrm>
            <a:off x="2266950" y="583908"/>
            <a:ext cx="7658100" cy="1015663"/>
          </a:xfrm>
          <a:prstGeom prst="rect">
            <a:avLst/>
          </a:prstGeom>
          <a:noFill/>
        </p:spPr>
        <p:txBody>
          <a:bodyPr wrap="square" rtlCol="0">
            <a:spAutoFit/>
          </a:bodyPr>
          <a:lstStyle/>
          <a:p>
            <a:pPr algn="ctr"/>
            <a:r>
              <a:rPr lang="en-US" sz="6000" b="1" dirty="0">
                <a:solidFill>
                  <a:schemeClr val="bg1"/>
                </a:solidFill>
                <a:latin typeface="Roboto" panose="02000000000000000000" pitchFamily="2" charset="0"/>
                <a:ea typeface="Roboto" panose="02000000000000000000" pitchFamily="2" charset="0"/>
              </a:rPr>
              <a:t>How to Code?</a:t>
            </a:r>
          </a:p>
        </p:txBody>
      </p:sp>
      <p:sp>
        <p:nvSpPr>
          <p:cNvPr id="5" name="TextBox 4">
            <a:extLst>
              <a:ext uri="{FF2B5EF4-FFF2-40B4-BE49-F238E27FC236}">
                <a16:creationId xmlns:a16="http://schemas.microsoft.com/office/drawing/2014/main" id="{867E3E69-E5FA-4EA9-A444-64B6408B960A}"/>
              </a:ext>
            </a:extLst>
          </p:cNvPr>
          <p:cNvSpPr txBox="1"/>
          <p:nvPr/>
        </p:nvSpPr>
        <p:spPr>
          <a:xfrm>
            <a:off x="1087336" y="4335275"/>
            <a:ext cx="10544962" cy="1015663"/>
          </a:xfrm>
          <a:prstGeom prst="rect">
            <a:avLst/>
          </a:prstGeom>
          <a:noFill/>
        </p:spPr>
        <p:txBody>
          <a:bodyPr wrap="square" rtlCol="0">
            <a:spAutoFit/>
          </a:bodyPr>
          <a:lstStyle/>
          <a:p>
            <a:pPr algn="ctr"/>
            <a:r>
              <a:rPr lang="en-US" sz="6000" b="1" dirty="0">
                <a:solidFill>
                  <a:schemeClr val="bg1"/>
                </a:solidFill>
                <a:latin typeface="Roboto" panose="02000000000000000000" pitchFamily="2" charset="0"/>
                <a:ea typeface="Roboto" panose="02000000000000000000" pitchFamily="2" charset="0"/>
              </a:rPr>
              <a:t>How to creatively* use Code?</a:t>
            </a:r>
          </a:p>
        </p:txBody>
      </p:sp>
      <p:sp>
        <p:nvSpPr>
          <p:cNvPr id="6" name="Arrow: Right 5">
            <a:extLst>
              <a:ext uri="{FF2B5EF4-FFF2-40B4-BE49-F238E27FC236}">
                <a16:creationId xmlns:a16="http://schemas.microsoft.com/office/drawing/2014/main" id="{7B3AA67B-A57C-4387-9445-9D3C5B933604}"/>
              </a:ext>
            </a:extLst>
          </p:cNvPr>
          <p:cNvSpPr/>
          <p:nvPr/>
        </p:nvSpPr>
        <p:spPr>
          <a:xfrm rot="5400000">
            <a:off x="5223544" y="2097248"/>
            <a:ext cx="1744910" cy="135901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B4473ACB-1E43-4012-9BD0-CCB0B1B1860B}"/>
              </a:ext>
            </a:extLst>
          </p:cNvPr>
          <p:cNvSpPr txBox="1"/>
          <p:nvPr/>
        </p:nvSpPr>
        <p:spPr>
          <a:xfrm>
            <a:off x="5603748" y="6037001"/>
            <a:ext cx="9183848" cy="461665"/>
          </a:xfrm>
          <a:prstGeom prst="rect">
            <a:avLst/>
          </a:prstGeom>
          <a:noFill/>
        </p:spPr>
        <p:txBody>
          <a:bodyPr wrap="square">
            <a:spAutoFit/>
          </a:bodyPr>
          <a:lstStyle/>
          <a:p>
            <a:pPr algn="ctr"/>
            <a:r>
              <a:rPr lang="en-US" sz="2400" b="0" i="0" u="none" strike="noStrike" baseline="0" dirty="0">
                <a:solidFill>
                  <a:srgbClr val="FFFFFF"/>
                </a:solidFill>
                <a:latin typeface="Roboto" panose="02000000000000000000" pitchFamily="2" charset="0"/>
                <a:ea typeface="Roboto" panose="02000000000000000000" pitchFamily="2" charset="0"/>
              </a:rPr>
              <a:t>* - Critical Perspective</a:t>
            </a:r>
            <a:endParaRPr lang="en-US" sz="2400"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3374470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DBCBA8C-4234-42FF-B8F8-E1C56FD6CA22}"/>
              </a:ext>
            </a:extLst>
          </p:cNvPr>
          <p:cNvSpPr txBox="1"/>
          <p:nvPr/>
        </p:nvSpPr>
        <p:spPr>
          <a:xfrm>
            <a:off x="1570268" y="550219"/>
            <a:ext cx="9923217" cy="769441"/>
          </a:xfrm>
          <a:prstGeom prst="rect">
            <a:avLst/>
          </a:prstGeom>
          <a:noFill/>
        </p:spPr>
        <p:txBody>
          <a:bodyPr wrap="square" rtlCol="0">
            <a:spAutoFit/>
          </a:bodyPr>
          <a:lstStyle/>
          <a:p>
            <a:pPr algn="ctr"/>
            <a:r>
              <a:rPr lang="en-US" sz="4400" b="1" dirty="0">
                <a:solidFill>
                  <a:schemeClr val="bg1"/>
                </a:solidFill>
                <a:latin typeface="Roboto" panose="02000000000000000000" pitchFamily="2" charset="0"/>
                <a:ea typeface="Roboto" panose="02000000000000000000" pitchFamily="2" charset="0"/>
              </a:rPr>
              <a:t>Critical Perspectives on Computation</a:t>
            </a:r>
          </a:p>
        </p:txBody>
      </p:sp>
      <p:sp>
        <p:nvSpPr>
          <p:cNvPr id="6" name="TextBox 5">
            <a:extLst>
              <a:ext uri="{FF2B5EF4-FFF2-40B4-BE49-F238E27FC236}">
                <a16:creationId xmlns:a16="http://schemas.microsoft.com/office/drawing/2014/main" id="{952FF02E-C052-44E9-8AF8-7308CA9003B8}"/>
              </a:ext>
            </a:extLst>
          </p:cNvPr>
          <p:cNvSpPr txBox="1"/>
          <p:nvPr/>
        </p:nvSpPr>
        <p:spPr>
          <a:xfrm>
            <a:off x="1939954" y="1951671"/>
            <a:ext cx="9183848" cy="1938992"/>
          </a:xfrm>
          <a:prstGeom prst="rect">
            <a:avLst/>
          </a:prstGeom>
          <a:noFill/>
        </p:spPr>
        <p:txBody>
          <a:bodyPr wrap="square">
            <a:spAutoFit/>
          </a:bodyPr>
          <a:lstStyle/>
          <a:p>
            <a:pPr algn="ctr"/>
            <a:r>
              <a:rPr lang="en-US" sz="2400" b="0" i="0" u="none" strike="noStrike" baseline="0" dirty="0">
                <a:solidFill>
                  <a:srgbClr val="FFFFFF"/>
                </a:solidFill>
                <a:latin typeface="Roboto" panose="02000000000000000000" pitchFamily="2" charset="0"/>
                <a:ea typeface="Roboto" panose="02000000000000000000" pitchFamily="2" charset="0"/>
              </a:rPr>
              <a:t>“The single most important thing you need in order to have a</a:t>
            </a:r>
          </a:p>
          <a:p>
            <a:pPr algn="ctr"/>
            <a:r>
              <a:rPr lang="en-US" sz="2400" b="0" i="0" u="none" strike="noStrike" baseline="0" dirty="0">
                <a:solidFill>
                  <a:srgbClr val="FFFFFF"/>
                </a:solidFill>
                <a:latin typeface="Roboto" panose="02000000000000000000" pitchFamily="2" charset="0"/>
                <a:ea typeface="Roboto" panose="02000000000000000000" pitchFamily="2" charset="0"/>
              </a:rPr>
              <a:t>career in the arts is persistence. The second most important</a:t>
            </a:r>
          </a:p>
          <a:p>
            <a:pPr algn="ctr"/>
            <a:r>
              <a:rPr lang="en-US" sz="2400" b="0" i="0" u="none" strike="noStrike" baseline="0" dirty="0">
                <a:solidFill>
                  <a:srgbClr val="FFFFFF"/>
                </a:solidFill>
                <a:latin typeface="Roboto" panose="02000000000000000000" pitchFamily="2" charset="0"/>
                <a:ea typeface="Roboto" panose="02000000000000000000" pitchFamily="2" charset="0"/>
              </a:rPr>
              <a:t>thing you need is talent. The third most important thing is a</a:t>
            </a:r>
          </a:p>
          <a:p>
            <a:pPr algn="ctr"/>
            <a:r>
              <a:rPr lang="en-US" sz="2400" b="0" i="0" u="none" strike="noStrike" baseline="0" dirty="0">
                <a:solidFill>
                  <a:srgbClr val="FFFFFF"/>
                </a:solidFill>
                <a:latin typeface="Roboto" panose="02000000000000000000" pitchFamily="2" charset="0"/>
                <a:ea typeface="Roboto" panose="02000000000000000000" pitchFamily="2" charset="0"/>
              </a:rPr>
              <a:t>grounding in how the online world works. Its that Important”</a:t>
            </a:r>
          </a:p>
          <a:p>
            <a:pPr algn="ctr"/>
            <a:r>
              <a:rPr lang="en-US" sz="2400" b="0" i="0" u="none" strike="noStrike" baseline="0" dirty="0">
                <a:solidFill>
                  <a:srgbClr val="FFFFFF"/>
                </a:solidFill>
                <a:latin typeface="Roboto" panose="02000000000000000000" pitchFamily="2" charset="0"/>
                <a:ea typeface="Roboto" panose="02000000000000000000" pitchFamily="2" charset="0"/>
              </a:rPr>
              <a:t>— Cory Doctorow</a:t>
            </a:r>
            <a:endParaRPr lang="en-US" sz="2400" dirty="0">
              <a:latin typeface="Roboto" panose="02000000000000000000" pitchFamily="2" charset="0"/>
              <a:ea typeface="Roboto" panose="02000000000000000000" pitchFamily="2" charset="0"/>
            </a:endParaRPr>
          </a:p>
        </p:txBody>
      </p:sp>
      <p:sp>
        <p:nvSpPr>
          <p:cNvPr id="7" name="TextBox 6">
            <a:extLst>
              <a:ext uri="{FF2B5EF4-FFF2-40B4-BE49-F238E27FC236}">
                <a16:creationId xmlns:a16="http://schemas.microsoft.com/office/drawing/2014/main" id="{694B3FCB-CC95-40A0-8DF3-1509254BC2DA}"/>
              </a:ext>
            </a:extLst>
          </p:cNvPr>
          <p:cNvSpPr txBox="1"/>
          <p:nvPr/>
        </p:nvSpPr>
        <p:spPr>
          <a:xfrm>
            <a:off x="2468460" y="4722731"/>
            <a:ext cx="8126835" cy="1200329"/>
          </a:xfrm>
          <a:prstGeom prst="rect">
            <a:avLst/>
          </a:prstGeom>
          <a:noFill/>
        </p:spPr>
        <p:txBody>
          <a:bodyPr wrap="square">
            <a:spAutoFit/>
          </a:bodyPr>
          <a:lstStyle/>
          <a:p>
            <a:pPr algn="l"/>
            <a:r>
              <a:rPr lang="en-US" sz="2400" b="0" i="0" u="none" strike="noStrike" baseline="0" dirty="0">
                <a:solidFill>
                  <a:srgbClr val="FFFFFF"/>
                </a:solidFill>
                <a:latin typeface="Roboto" panose="02000000000000000000" pitchFamily="2" charset="0"/>
                <a:ea typeface="Roboto" panose="02000000000000000000" pitchFamily="2" charset="0"/>
              </a:rPr>
              <a:t>“Programming liberates art from being secondary to</a:t>
            </a:r>
          </a:p>
          <a:p>
            <a:pPr algn="l"/>
            <a:r>
              <a:rPr lang="en-US" sz="2400" b="0" i="0" u="none" strike="noStrike" baseline="0" dirty="0">
                <a:solidFill>
                  <a:srgbClr val="FFFFFF"/>
                </a:solidFill>
                <a:latin typeface="Roboto" panose="02000000000000000000" pitchFamily="2" charset="0"/>
                <a:ea typeface="Roboto" panose="02000000000000000000" pitchFamily="2" charset="0"/>
              </a:rPr>
              <a:t>commercial media”</a:t>
            </a:r>
          </a:p>
          <a:p>
            <a:pPr algn="ctr"/>
            <a:r>
              <a:rPr lang="en-US" sz="2400" dirty="0">
                <a:solidFill>
                  <a:srgbClr val="FFFFFF"/>
                </a:solidFill>
                <a:latin typeface="Roboto" panose="02000000000000000000" pitchFamily="2" charset="0"/>
                <a:ea typeface="Roboto" panose="02000000000000000000" pitchFamily="2" charset="0"/>
              </a:rPr>
              <a:t>- </a:t>
            </a:r>
            <a:r>
              <a:rPr lang="en-US" sz="2400" b="0" i="0" u="none" strike="noStrike" baseline="0" dirty="0">
                <a:solidFill>
                  <a:srgbClr val="FFFFFF"/>
                </a:solidFill>
                <a:latin typeface="Roboto" panose="02000000000000000000" pitchFamily="2" charset="0"/>
                <a:ea typeface="Roboto" panose="02000000000000000000" pitchFamily="2" charset="0"/>
              </a:rPr>
              <a:t>Lev Manovich</a:t>
            </a:r>
            <a:endParaRPr lang="en-US" sz="2400"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17909076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BFD4D08-8A3F-4A47-AC1D-410725198AC1}"/>
              </a:ext>
            </a:extLst>
          </p:cNvPr>
          <p:cNvSpPr txBox="1"/>
          <p:nvPr/>
        </p:nvSpPr>
        <p:spPr>
          <a:xfrm>
            <a:off x="1570268" y="550219"/>
            <a:ext cx="9923217" cy="769441"/>
          </a:xfrm>
          <a:prstGeom prst="rect">
            <a:avLst/>
          </a:prstGeom>
          <a:noFill/>
        </p:spPr>
        <p:txBody>
          <a:bodyPr wrap="square" rtlCol="0">
            <a:spAutoFit/>
          </a:bodyPr>
          <a:lstStyle/>
          <a:p>
            <a:pPr algn="ctr"/>
            <a:r>
              <a:rPr lang="en-US" sz="4400" b="1" dirty="0">
                <a:solidFill>
                  <a:schemeClr val="bg1"/>
                </a:solidFill>
                <a:latin typeface="Roboto" panose="02000000000000000000" pitchFamily="2" charset="0"/>
                <a:ea typeface="Roboto" panose="02000000000000000000" pitchFamily="2" charset="0"/>
              </a:rPr>
              <a:t>Why learn Internet Art?</a:t>
            </a:r>
          </a:p>
        </p:txBody>
      </p:sp>
      <p:pic>
        <p:nvPicPr>
          <p:cNvPr id="2050" name="Picture 2" descr="How To / Why Make Internet Art - YouTube">
            <a:extLst>
              <a:ext uri="{FF2B5EF4-FFF2-40B4-BE49-F238E27FC236}">
                <a16:creationId xmlns:a16="http://schemas.microsoft.com/office/drawing/2014/main" id="{F8590916-DA00-4891-BA9E-911D73E345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3599" y="1466306"/>
            <a:ext cx="8098971" cy="4555671"/>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1BF018FC-9C0E-475B-A1F4-C9D35DE24530}"/>
              </a:ext>
            </a:extLst>
          </p:cNvPr>
          <p:cNvSpPr txBox="1"/>
          <p:nvPr/>
        </p:nvSpPr>
        <p:spPr>
          <a:xfrm>
            <a:off x="3135084" y="6399014"/>
            <a:ext cx="6096000" cy="369332"/>
          </a:xfrm>
          <a:prstGeom prst="rect">
            <a:avLst/>
          </a:prstGeom>
          <a:noFill/>
        </p:spPr>
        <p:txBody>
          <a:bodyPr wrap="square">
            <a:spAutoFit/>
          </a:bodyPr>
          <a:lstStyle/>
          <a:p>
            <a:r>
              <a:rPr lang="en-US" dirty="0">
                <a:solidFill>
                  <a:schemeClr val="bg1"/>
                </a:solidFill>
              </a:rPr>
              <a:t>https://www.youtube.com/watch?v=0DZ0wBjFKg4</a:t>
            </a:r>
          </a:p>
        </p:txBody>
      </p:sp>
    </p:spTree>
    <p:extLst>
      <p:ext uri="{BB962C8B-B14F-4D97-AF65-F5344CB8AC3E}">
        <p14:creationId xmlns:p14="http://schemas.microsoft.com/office/powerpoint/2010/main" val="34257976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4B73CF1-9DC9-43B3-ACE9-7920889CEC3D}"/>
              </a:ext>
            </a:extLst>
          </p:cNvPr>
          <p:cNvSpPr txBox="1"/>
          <p:nvPr/>
        </p:nvSpPr>
        <p:spPr>
          <a:xfrm>
            <a:off x="1570268" y="550219"/>
            <a:ext cx="9923217" cy="769441"/>
          </a:xfrm>
          <a:prstGeom prst="rect">
            <a:avLst/>
          </a:prstGeom>
          <a:noFill/>
        </p:spPr>
        <p:txBody>
          <a:bodyPr wrap="square" rtlCol="0">
            <a:spAutoFit/>
          </a:bodyPr>
          <a:lstStyle/>
          <a:p>
            <a:pPr algn="ctr"/>
            <a:r>
              <a:rPr lang="en-US" sz="4400" b="1" dirty="0">
                <a:solidFill>
                  <a:schemeClr val="bg1"/>
                </a:solidFill>
                <a:latin typeface="Roboto" panose="02000000000000000000" pitchFamily="2" charset="0"/>
                <a:ea typeface="Roboto" panose="02000000000000000000" pitchFamily="2" charset="0"/>
              </a:rPr>
              <a:t>The ART + TECH trap</a:t>
            </a:r>
          </a:p>
        </p:txBody>
      </p:sp>
      <p:sp>
        <p:nvSpPr>
          <p:cNvPr id="5" name="TextBox 4">
            <a:extLst>
              <a:ext uri="{FF2B5EF4-FFF2-40B4-BE49-F238E27FC236}">
                <a16:creationId xmlns:a16="http://schemas.microsoft.com/office/drawing/2014/main" id="{5B766AE9-A816-4AE9-8F94-BAC63EA68F68}"/>
              </a:ext>
            </a:extLst>
          </p:cNvPr>
          <p:cNvSpPr txBox="1"/>
          <p:nvPr/>
        </p:nvSpPr>
        <p:spPr>
          <a:xfrm>
            <a:off x="1570268" y="1985554"/>
            <a:ext cx="9729551" cy="3046988"/>
          </a:xfrm>
          <a:prstGeom prst="rect">
            <a:avLst/>
          </a:prstGeom>
          <a:noFill/>
        </p:spPr>
        <p:txBody>
          <a:bodyPr wrap="square">
            <a:spAutoFit/>
          </a:bodyPr>
          <a:lstStyle/>
          <a:p>
            <a:r>
              <a:rPr lang="en-US" sz="2400" i="1" dirty="0">
                <a:solidFill>
                  <a:schemeClr val="bg1"/>
                </a:solidFill>
              </a:rPr>
              <a:t>Artists dealing with technology today are falling in the trap of accepting somebody else’s creativity as their limit and in this way, they are becoming advertisers for equipment. One possible reaction for an artist is to investigate the </a:t>
            </a:r>
            <a:r>
              <a:rPr lang="en-US" sz="2400" b="1" i="1" dirty="0">
                <a:solidFill>
                  <a:schemeClr val="bg1"/>
                </a:solidFill>
              </a:rPr>
              <a:t>misusage of technology* </a:t>
            </a:r>
            <a:r>
              <a:rPr lang="en-US" sz="2400" i="1" dirty="0">
                <a:solidFill>
                  <a:schemeClr val="bg1"/>
                </a:solidFill>
              </a:rPr>
              <a:t>as a gesture of freedom, and in this way oppose the mainstream taste and expectations.</a:t>
            </a:r>
          </a:p>
          <a:p>
            <a:endParaRPr lang="en-US" sz="2400" i="1" dirty="0">
              <a:solidFill>
                <a:schemeClr val="bg1"/>
              </a:solidFill>
            </a:endParaRPr>
          </a:p>
          <a:p>
            <a:pPr algn="ctr"/>
            <a:r>
              <a:rPr lang="en-US" sz="2400" i="1" dirty="0">
                <a:solidFill>
                  <a:schemeClr val="bg1"/>
                </a:solidFill>
              </a:rPr>
              <a:t>-</a:t>
            </a:r>
            <a:r>
              <a:rPr lang="en-US" sz="2400" dirty="0" err="1">
                <a:solidFill>
                  <a:schemeClr val="bg1"/>
                </a:solidFill>
              </a:rPr>
              <a:t>Vuk</a:t>
            </a:r>
            <a:r>
              <a:rPr lang="en-US" sz="2400" dirty="0">
                <a:solidFill>
                  <a:schemeClr val="bg1"/>
                </a:solidFill>
              </a:rPr>
              <a:t> </a:t>
            </a:r>
            <a:r>
              <a:rPr lang="en-US" sz="2400" dirty="0" err="1">
                <a:solidFill>
                  <a:schemeClr val="bg1"/>
                </a:solidFill>
              </a:rPr>
              <a:t>Cosic</a:t>
            </a:r>
            <a:r>
              <a:rPr lang="en-US" sz="2400" dirty="0">
                <a:solidFill>
                  <a:schemeClr val="bg1"/>
                </a:solidFill>
              </a:rPr>
              <a:t> (2002)</a:t>
            </a:r>
            <a:endParaRPr lang="en-US" sz="2400" i="1" dirty="0">
              <a:solidFill>
                <a:schemeClr val="bg1"/>
              </a:solidFill>
            </a:endParaRPr>
          </a:p>
        </p:txBody>
      </p:sp>
      <p:sp>
        <p:nvSpPr>
          <p:cNvPr id="6" name="TextBox 5">
            <a:extLst>
              <a:ext uri="{FF2B5EF4-FFF2-40B4-BE49-F238E27FC236}">
                <a16:creationId xmlns:a16="http://schemas.microsoft.com/office/drawing/2014/main" id="{57CB1C2B-BD96-498C-8BC9-FDF90139A5C9}"/>
              </a:ext>
            </a:extLst>
          </p:cNvPr>
          <p:cNvSpPr txBox="1"/>
          <p:nvPr/>
        </p:nvSpPr>
        <p:spPr>
          <a:xfrm>
            <a:off x="1637212" y="5763288"/>
            <a:ext cx="8995954" cy="369332"/>
          </a:xfrm>
          <a:prstGeom prst="rect">
            <a:avLst/>
          </a:prstGeom>
          <a:noFill/>
        </p:spPr>
        <p:txBody>
          <a:bodyPr wrap="square">
            <a:spAutoFit/>
          </a:bodyPr>
          <a:lstStyle/>
          <a:p>
            <a:r>
              <a:rPr lang="en-US" sz="1800" b="1" i="1" dirty="0">
                <a:solidFill>
                  <a:schemeClr val="bg1"/>
                </a:solidFill>
              </a:rPr>
              <a:t>*misusage of technology = Poetic, Political, Playful ….</a:t>
            </a:r>
            <a:r>
              <a:rPr lang="en-US" sz="1800" b="1" i="1" dirty="0" err="1">
                <a:solidFill>
                  <a:schemeClr val="bg1"/>
                </a:solidFill>
              </a:rPr>
              <a:t>etc</a:t>
            </a:r>
            <a:r>
              <a:rPr lang="en-US" sz="1800" b="1" i="1" dirty="0">
                <a:solidFill>
                  <a:schemeClr val="bg1"/>
                </a:solidFill>
              </a:rPr>
              <a:t> </a:t>
            </a:r>
            <a:endParaRPr lang="en-US" dirty="0"/>
          </a:p>
        </p:txBody>
      </p:sp>
    </p:spTree>
    <p:extLst>
      <p:ext uri="{BB962C8B-B14F-4D97-AF65-F5344CB8AC3E}">
        <p14:creationId xmlns:p14="http://schemas.microsoft.com/office/powerpoint/2010/main" val="973540363"/>
      </p:ext>
    </p:extLst>
  </p:cSld>
  <p:clrMapOvr>
    <a:masterClrMapping/>
  </p:clrMapOvr>
</p:sld>
</file>

<file path=ppt/theme/theme1.xml><?xml version="1.0" encoding="utf-8"?>
<a:theme xmlns:a="http://schemas.openxmlformats.org/drawingml/2006/main" name="PunchcardVTI">
  <a:themeElements>
    <a:clrScheme name="AnalogousFromRegularSeedLeftStep">
      <a:dk1>
        <a:srgbClr val="000000"/>
      </a:dk1>
      <a:lt1>
        <a:srgbClr val="FFFFFF"/>
      </a:lt1>
      <a:dk2>
        <a:srgbClr val="311C22"/>
      </a:dk2>
      <a:lt2>
        <a:srgbClr val="F0F0F3"/>
      </a:lt2>
      <a:accent1>
        <a:srgbClr val="A0A641"/>
      </a:accent1>
      <a:accent2>
        <a:srgbClr val="B1873B"/>
      </a:accent2>
      <a:accent3>
        <a:srgbClr val="C3684D"/>
      </a:accent3>
      <a:accent4>
        <a:srgbClr val="B13B51"/>
      </a:accent4>
      <a:accent5>
        <a:srgbClr val="C34D94"/>
      </a:accent5>
      <a:accent6>
        <a:srgbClr val="AF3BB1"/>
      </a:accent6>
      <a:hlink>
        <a:srgbClr val="665FC9"/>
      </a:hlink>
      <a:folHlink>
        <a:srgbClr val="7F7F7F"/>
      </a:folHlink>
    </a:clrScheme>
    <a:fontScheme name="Punchcard">
      <a:majorFont>
        <a:latin typeface="Neue Haas Grotesk Text Pro"/>
        <a:ea typeface=""/>
        <a:cs typeface=""/>
      </a:majorFont>
      <a:minorFont>
        <a:latin typeface="Neue Haas Grotesk Tex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unchcardVTI" id="{C7262591-AF98-8F48-B56D-6342D2439B1A}" vid="{261D9F73-974A-B14E-9EAF-4871CCA60BB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0D958A5556AA64499116E1793A53468A" ma:contentTypeVersion="7" ma:contentTypeDescription="Create a new document." ma:contentTypeScope="" ma:versionID="bf3d4e6668e1c41632fb8d2af3a79adb">
  <xsd:schema xmlns:xsd="http://www.w3.org/2001/XMLSchema" xmlns:xs="http://www.w3.org/2001/XMLSchema" xmlns:p="http://schemas.microsoft.com/office/2006/metadata/properties" xmlns:ns3="27f5b930-c5a1-440e-b577-567b15b72b75" xmlns:ns4="cd174ddd-0451-4af8-ad43-5fbbe8b32ab0" targetNamespace="http://schemas.microsoft.com/office/2006/metadata/properties" ma:root="true" ma:fieldsID="c3468af79fddbdadfa5914a73d12b22c" ns3:_="" ns4:_="">
    <xsd:import namespace="27f5b930-c5a1-440e-b577-567b15b72b75"/>
    <xsd:import namespace="cd174ddd-0451-4af8-ad43-5fbbe8b32ab0"/>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4:SharedWithUsers" minOccurs="0"/>
                <xsd:element ref="ns4:SharedWithDetails" minOccurs="0"/>
                <xsd:element ref="ns4: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7f5b930-c5a1-440e-b577-567b15b72b7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cd174ddd-0451-4af8-ad43-5fbbe8b32ab0"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SharingHintHash" ma:index="14"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77166A1-332D-4088-BCD3-CEBE89D2B1FE}">
  <ds:schemaRefs>
    <ds:schemaRef ds:uri="http://purl.org/dc/elements/1.1/"/>
    <ds:schemaRef ds:uri="http://www.w3.org/XML/1998/namespace"/>
    <ds:schemaRef ds:uri="27f5b930-c5a1-440e-b577-567b15b72b75"/>
    <ds:schemaRef ds:uri="http://schemas.microsoft.com/office/infopath/2007/PartnerControls"/>
    <ds:schemaRef ds:uri="cd174ddd-0451-4af8-ad43-5fbbe8b32ab0"/>
    <ds:schemaRef ds:uri="http://purl.org/dc/dcmitype/"/>
    <ds:schemaRef ds:uri="http://schemas.microsoft.com/office/2006/documentManagement/types"/>
    <ds:schemaRef ds:uri="http://schemas.openxmlformats.org/package/2006/metadata/core-properties"/>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30011791-DDFA-47A0-AD1F-41FE8474C0EC}">
  <ds:schemaRefs>
    <ds:schemaRef ds:uri="http://schemas.microsoft.com/sharepoint/v3/contenttype/forms"/>
  </ds:schemaRefs>
</ds:datastoreItem>
</file>

<file path=customXml/itemProps3.xml><?xml version="1.0" encoding="utf-8"?>
<ds:datastoreItem xmlns:ds="http://schemas.openxmlformats.org/officeDocument/2006/customXml" ds:itemID="{FA177A05-C433-4667-B307-2FE55F767BB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7f5b930-c5a1-440e-b577-567b15b72b75"/>
    <ds:schemaRef ds:uri="cd174ddd-0451-4af8-ad43-5fbbe8b32ab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2016</TotalTime>
  <Words>683</Words>
  <Application>Microsoft Office PowerPoint</Application>
  <PresentationFormat>Widescreen</PresentationFormat>
  <Paragraphs>98</Paragraphs>
  <Slides>24</Slides>
  <Notes>14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24</vt:i4>
      </vt:variant>
    </vt:vector>
  </HeadingPairs>
  <TitlesOfParts>
    <vt:vector size="32" baseType="lpstr">
      <vt:lpstr>Arial</vt:lpstr>
      <vt:lpstr>Calibri</vt:lpstr>
      <vt:lpstr>Consolas</vt:lpstr>
      <vt:lpstr>Liberation Sans</vt:lpstr>
      <vt:lpstr>Neue Haas Grotesk Text Pro</vt:lpstr>
      <vt:lpstr>Roboto</vt:lpstr>
      <vt:lpstr>Verdana</vt:lpstr>
      <vt:lpstr>PunchcardVTI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MTAA</vt:lpstr>
      <vt:lpstr>Rafaël Rozendaal</vt:lpstr>
      <vt:lpstr>JODI -http://wwwwwwwww.jodi.org/</vt:lpstr>
      <vt:lpstr>Olia Lialina</vt:lpstr>
      <vt:lpstr>Jason Lund</vt:lpstr>
      <vt:lpstr>I’m Google  by Dina Kelberman</vt:lpstr>
      <vt:lpstr>FloodNet -  Electronic Disturbance Theater </vt:lpstr>
      <vt:lpstr>CO2GLE by Joanna Moll</vt:lpstr>
      <vt:lpstr>DECODELIA by Melanie Hoff</vt:lpstr>
      <vt:lpstr>ADD ART by Steve Lambert</vt:lpstr>
      <vt:lpstr>AdNauseum </vt:lpstr>
      <vt:lpstr>Looted by American Artist</vt:lpstr>
      <vt:lpstr>Web Art Residencies  https://zkm.de/en/project/web-residencies</vt:lpstr>
      <vt:lpstr>Project 3: Hacking the Web</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Narula, Abhishek</dc:creator>
  <cp:lastModifiedBy>Narula, Abhishek</cp:lastModifiedBy>
  <cp:revision>47</cp:revision>
  <dcterms:created xsi:type="dcterms:W3CDTF">2021-08-31T18:51:08Z</dcterms:created>
  <dcterms:modified xsi:type="dcterms:W3CDTF">2021-10-27T14:49:25Z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0x0101000D958A5556AA64499116E1793A53468A</vt:lpwstr>
  </property>
</Properties>
</file>